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DDDDD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DDDDD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DDDDD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22951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4928615"/>
            <a:ext cx="9144000" cy="19293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04800" y="5715000"/>
            <a:ext cx="1295400" cy="685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267" y="413415"/>
            <a:ext cx="8627465" cy="483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DDDDD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9308" y="1333500"/>
            <a:ext cx="8025383" cy="4264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48844" y="6502175"/>
            <a:ext cx="172148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168513" y="6387784"/>
            <a:ext cx="150495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6" Type="http://schemas.openxmlformats.org/officeDocument/2006/relationships/image" Target="../media/image8.jpg"/><Relationship Id="rId7" Type="http://schemas.openxmlformats.org/officeDocument/2006/relationships/image" Target="../media/image9.jpg"/><Relationship Id="rId8" Type="http://schemas.openxmlformats.org/officeDocument/2006/relationships/image" Target="../media/image10.jpg"/><Relationship Id="rId9" Type="http://schemas.openxmlformats.org/officeDocument/2006/relationships/notesSlide" Target="../notesSlides/notesSlide1.xml"/><Relationship Id="rId10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notesSlide" Target="../notesSlides/notesSlide4.xml"/><Relationship Id="rId5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notesSlide" Target="../notesSlides/notesSlide6.xml"/><Relationship Id="rId8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notesSlide" Target="../notesSlides/notesSlide8.xml"/><Relationship Id="rId6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notesSlide" Target="../notesSlides/notesSlide9.xml"/><Relationship Id="rId5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990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5029200"/>
            <a:ext cx="9144000" cy="18287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24200" y="1905000"/>
            <a:ext cx="2514600" cy="12862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00527" y="1845564"/>
            <a:ext cx="3528060" cy="2014855"/>
          </a:xfrm>
          <a:custGeom>
            <a:avLst/>
            <a:gdLst/>
            <a:ahLst/>
            <a:cxnLst/>
            <a:rect l="l" t="t" r="r" b="b"/>
            <a:pathLst>
              <a:path w="3528060" h="2014854">
                <a:moveTo>
                  <a:pt x="0" y="2014727"/>
                </a:moveTo>
                <a:lnTo>
                  <a:pt x="3528060" y="2014727"/>
                </a:lnTo>
                <a:lnTo>
                  <a:pt x="3528060" y="0"/>
                </a:lnTo>
                <a:lnTo>
                  <a:pt x="0" y="0"/>
                </a:lnTo>
                <a:lnTo>
                  <a:pt x="0" y="20147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00527" y="1845564"/>
            <a:ext cx="3528060" cy="2014855"/>
          </a:xfrm>
          <a:custGeom>
            <a:avLst/>
            <a:gdLst/>
            <a:ahLst/>
            <a:cxnLst/>
            <a:rect l="l" t="t" r="r" b="b"/>
            <a:pathLst>
              <a:path w="3528060" h="2014854">
                <a:moveTo>
                  <a:pt x="0" y="2014727"/>
                </a:moveTo>
                <a:lnTo>
                  <a:pt x="3528060" y="2014727"/>
                </a:lnTo>
                <a:lnTo>
                  <a:pt x="3528060" y="0"/>
                </a:lnTo>
                <a:lnTo>
                  <a:pt x="0" y="0"/>
                </a:lnTo>
                <a:lnTo>
                  <a:pt x="0" y="2014727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910588" y="2023775"/>
            <a:ext cx="5350510" cy="1031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93980">
              <a:lnSpc>
                <a:spcPct val="100000"/>
              </a:lnSpc>
            </a:pPr>
            <a:r>
              <a:rPr dirty="0" sz="3600">
                <a:solidFill>
                  <a:srgbClr val="5F5F5F"/>
                </a:solidFill>
                <a:latin typeface="Times New Roman"/>
                <a:cs typeface="Times New Roman"/>
              </a:rPr>
              <a:t>Sing</a:t>
            </a:r>
            <a:r>
              <a:rPr dirty="0" sz="3600" spc="-15">
                <a:solidFill>
                  <a:srgbClr val="5F5F5F"/>
                </a:solidFill>
                <a:latin typeface="Times New Roman"/>
                <a:cs typeface="Times New Roman"/>
              </a:rPr>
              <a:t>l</a:t>
            </a:r>
            <a:r>
              <a:rPr dirty="0" sz="3600">
                <a:solidFill>
                  <a:srgbClr val="5F5F5F"/>
                </a:solidFill>
                <a:latin typeface="Times New Roman"/>
                <a:cs typeface="Times New Roman"/>
              </a:rPr>
              <a:t>e Pho</a:t>
            </a:r>
            <a:r>
              <a:rPr dirty="0" sz="3600" spc="-15">
                <a:solidFill>
                  <a:srgbClr val="5F5F5F"/>
                </a:solidFill>
                <a:latin typeface="Times New Roman"/>
                <a:cs typeface="Times New Roman"/>
              </a:rPr>
              <a:t>t</a:t>
            </a:r>
            <a:r>
              <a:rPr dirty="0" sz="3600">
                <a:solidFill>
                  <a:srgbClr val="5F5F5F"/>
                </a:solidFill>
                <a:latin typeface="Times New Roman"/>
                <a:cs typeface="Times New Roman"/>
              </a:rPr>
              <a:t>on</a:t>
            </a:r>
            <a:r>
              <a:rPr dirty="0" sz="3600" spc="-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5F5F5F"/>
                </a:solidFill>
                <a:latin typeface="Times New Roman"/>
                <a:cs typeface="Times New Roman"/>
              </a:rPr>
              <a:t>Dete</a:t>
            </a:r>
            <a:r>
              <a:rPr dirty="0" sz="3600" spc="-15">
                <a:solidFill>
                  <a:srgbClr val="5F5F5F"/>
                </a:solidFill>
                <a:latin typeface="Times New Roman"/>
                <a:cs typeface="Times New Roman"/>
              </a:rPr>
              <a:t>c</a:t>
            </a:r>
            <a:r>
              <a:rPr dirty="0" sz="3600">
                <a:solidFill>
                  <a:srgbClr val="5F5F5F"/>
                </a:solidFill>
                <a:latin typeface="Times New Roman"/>
                <a:cs typeface="Times New Roman"/>
              </a:rPr>
              <a:t>t</a:t>
            </a:r>
            <a:r>
              <a:rPr dirty="0" sz="3600" spc="-15">
                <a:solidFill>
                  <a:srgbClr val="5F5F5F"/>
                </a:solidFill>
                <a:latin typeface="Times New Roman"/>
                <a:cs typeface="Times New Roman"/>
              </a:rPr>
              <a:t>i</a:t>
            </a:r>
            <a:r>
              <a:rPr dirty="0" sz="3600">
                <a:solidFill>
                  <a:srgbClr val="5F5F5F"/>
                </a:solidFill>
                <a:latin typeface="Times New Roman"/>
                <a:cs typeface="Times New Roman"/>
              </a:rPr>
              <a:t>on: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3600" spc="-260">
                <a:solidFill>
                  <a:srgbClr val="5F5F5F"/>
                </a:solidFill>
                <a:latin typeface="Times New Roman"/>
                <a:cs typeface="Times New Roman"/>
              </a:rPr>
              <a:t>T</a:t>
            </a:r>
            <a:r>
              <a:rPr dirty="0" sz="3600">
                <a:solidFill>
                  <a:srgbClr val="5F5F5F"/>
                </a:solidFill>
                <a:latin typeface="Times New Roman"/>
                <a:cs typeface="Times New Roman"/>
              </a:rPr>
              <a:t>echnolog</a:t>
            </a:r>
            <a:r>
              <a:rPr dirty="0" sz="3600" spc="-15">
                <a:solidFill>
                  <a:srgbClr val="5F5F5F"/>
                </a:solidFill>
                <a:latin typeface="Times New Roman"/>
                <a:cs typeface="Times New Roman"/>
              </a:rPr>
              <a:t>i</a:t>
            </a:r>
            <a:r>
              <a:rPr dirty="0" sz="3600">
                <a:solidFill>
                  <a:srgbClr val="5F5F5F"/>
                </a:solidFill>
                <a:latin typeface="Times New Roman"/>
                <a:cs typeface="Times New Roman"/>
              </a:rPr>
              <a:t>es</a:t>
            </a:r>
            <a:r>
              <a:rPr dirty="0" sz="3600" spc="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5F5F5F"/>
                </a:solidFill>
                <a:latin typeface="Times New Roman"/>
                <a:cs typeface="Times New Roman"/>
              </a:rPr>
              <a:t>&amp;</a:t>
            </a:r>
            <a:r>
              <a:rPr dirty="0" sz="3600" spc="-20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5F5F5F"/>
                </a:solidFill>
                <a:latin typeface="Times New Roman"/>
                <a:cs typeface="Times New Roman"/>
              </a:rPr>
              <a:t>Applica</a:t>
            </a:r>
            <a:r>
              <a:rPr dirty="0" sz="3600" spc="-15">
                <a:solidFill>
                  <a:srgbClr val="5F5F5F"/>
                </a:solidFill>
                <a:latin typeface="Times New Roman"/>
                <a:cs typeface="Times New Roman"/>
              </a:rPr>
              <a:t>t</a:t>
            </a:r>
            <a:r>
              <a:rPr dirty="0" sz="3600">
                <a:solidFill>
                  <a:srgbClr val="5F5F5F"/>
                </a:solidFill>
                <a:latin typeface="Times New Roman"/>
                <a:cs typeface="Times New Roman"/>
              </a:rPr>
              <a:t>ions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6303" y="3338543"/>
            <a:ext cx="4195445" cy="504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5F5F5F"/>
                </a:solidFill>
                <a:latin typeface="Times New Roman"/>
                <a:cs typeface="Times New Roman"/>
              </a:rPr>
              <a:t>E</a:t>
            </a:r>
            <a:r>
              <a:rPr dirty="0" sz="1600" spc="-50">
                <a:solidFill>
                  <a:srgbClr val="5F5F5F"/>
                </a:solidFill>
                <a:latin typeface="Times New Roman"/>
                <a:cs typeface="Times New Roman"/>
              </a:rPr>
              <a:t>m</a:t>
            </a:r>
            <a:r>
              <a:rPr dirty="0" sz="1600" spc="-10">
                <a:solidFill>
                  <a:srgbClr val="5F5F5F"/>
                </a:solidFill>
                <a:latin typeface="Times New Roman"/>
                <a:cs typeface="Times New Roman"/>
              </a:rPr>
              <a:t>na</a:t>
            </a:r>
            <a:r>
              <a:rPr dirty="0" sz="1600" spc="-5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600" spc="-15">
                <a:solidFill>
                  <a:srgbClr val="5F5F5F"/>
                </a:solidFill>
                <a:latin typeface="Times New Roman"/>
                <a:cs typeface="Times New Roman"/>
              </a:rPr>
              <a:t>AMRI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&amp;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</a:t>
            </a:r>
            <a:r>
              <a:rPr dirty="0" sz="1200" spc="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En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g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ine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</a:t>
            </a:r>
            <a:r>
              <a:rPr dirty="0" sz="1200" spc="3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</a:t>
            </a:r>
            <a:r>
              <a:rPr dirty="0" sz="1200" spc="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30">
                <a:solidFill>
                  <a:srgbClr val="5F5F5F"/>
                </a:solidFill>
                <a:latin typeface="Times New Roman"/>
                <a:cs typeface="Times New Roman"/>
              </a:rPr>
              <a:t>I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DQ</a:t>
            </a:r>
            <a:r>
              <a:rPr dirty="0" sz="1200" spc="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nd</a:t>
            </a:r>
            <a:r>
              <a:rPr dirty="0" sz="1200" spc="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PhD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Student 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t</a:t>
            </a:r>
            <a:r>
              <a:rPr dirty="0" sz="1200" spc="1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A</a:t>
            </a:r>
            <a:r>
              <a:rPr dirty="0" sz="1200" spc="-130">
                <a:solidFill>
                  <a:srgbClr val="5F5F5F"/>
                </a:solidFill>
                <a:latin typeface="Times New Roman"/>
                <a:cs typeface="Times New Roman"/>
              </a:rPr>
              <a:t>P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,</a:t>
            </a:r>
            <a:r>
              <a:rPr dirty="0" sz="1200" spc="-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G</a:t>
            </a:r>
            <a:r>
              <a:rPr dirty="0" sz="1200" spc="-10">
                <a:solidFill>
                  <a:srgbClr val="5F5F5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va</a:t>
            </a:r>
            <a:r>
              <a:rPr dirty="0" sz="1200" spc="15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Univ</a:t>
            </a:r>
            <a:r>
              <a:rPr dirty="0" sz="1200" spc="-5">
                <a:solidFill>
                  <a:srgbClr val="5F5F5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rsit</a:t>
            </a:r>
            <a:r>
              <a:rPr dirty="0" sz="1200" spc="-110">
                <a:solidFill>
                  <a:srgbClr val="5F5F5F"/>
                </a:solidFill>
                <a:latin typeface="Times New Roman"/>
                <a:cs typeface="Times New Roman"/>
              </a:rPr>
              <a:t>y</a:t>
            </a:r>
            <a:r>
              <a:rPr dirty="0" sz="1200">
                <a:solidFill>
                  <a:srgbClr val="5F5F5F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376159" y="4436364"/>
            <a:ext cx="1559052" cy="5623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1647" y="4436364"/>
            <a:ext cx="1210056" cy="7086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89576" y="4436364"/>
            <a:ext cx="2147316" cy="609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56232" y="4398264"/>
            <a:ext cx="2113788" cy="8046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48539" y="1114836"/>
            <a:ext cx="548322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MIS 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ork</a:t>
            </a:r>
            <a:r>
              <a:rPr dirty="0" sz="1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sec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nd</a:t>
            </a:r>
            <a:r>
              <a:rPr dirty="0" sz="14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sho</a:t>
            </a:r>
            <a:r>
              <a:rPr dirty="0" sz="1400" spc="25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:</a:t>
            </a:r>
            <a:r>
              <a:rPr dirty="0" sz="1400" spc="-45">
                <a:solidFill>
                  <a:srgbClr val="ACACEB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ACACEB"/>
                </a:solidFill>
                <a:latin typeface="Times New Roman"/>
                <a:cs typeface="Times New Roman"/>
              </a:rPr>
              <a:t>“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Modelling</a:t>
            </a:r>
            <a:r>
              <a:rPr dirty="0" sz="1400" spc="-25">
                <a:solidFill>
                  <a:srgbClr val="ACACEB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a</a:t>
            </a:r>
            <a:r>
              <a:rPr dirty="0" sz="1400" spc="5">
                <a:solidFill>
                  <a:srgbClr val="ACACEB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d</a:t>
            </a:r>
            <a:r>
              <a:rPr dirty="0" sz="1400" spc="-15">
                <a:solidFill>
                  <a:srgbClr val="ACACEB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ACACEB"/>
                </a:solidFill>
                <a:latin typeface="Times New Roman"/>
                <a:cs typeface="Times New Roman"/>
              </a:rPr>
              <a:t>D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e</a:t>
            </a:r>
            <a:r>
              <a:rPr dirty="0" sz="1400" spc="5">
                <a:solidFill>
                  <a:srgbClr val="ACACEB"/>
                </a:solidFill>
                <a:latin typeface="Times New Roman"/>
                <a:cs typeface="Times New Roman"/>
              </a:rPr>
              <a:t>s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ign</a:t>
            </a:r>
            <a:r>
              <a:rPr dirty="0" sz="1400" spc="-25">
                <a:solidFill>
                  <a:srgbClr val="ACACEB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f</a:t>
            </a:r>
            <a:r>
              <a:rPr dirty="0" sz="1400" spc="5">
                <a:solidFill>
                  <a:srgbClr val="ACACEB"/>
                </a:solidFill>
                <a:latin typeface="Times New Roman"/>
                <a:cs typeface="Times New Roman"/>
              </a:rPr>
              <a:t>o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r</a:t>
            </a:r>
            <a:r>
              <a:rPr dirty="0" sz="1400" spc="-15">
                <a:solidFill>
                  <a:srgbClr val="ACACEB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Photo</a:t>
            </a:r>
            <a:r>
              <a:rPr dirty="0" sz="1400" spc="-10">
                <a:solidFill>
                  <a:srgbClr val="ACACEB"/>
                </a:solidFill>
                <a:latin typeface="Times New Roman"/>
                <a:cs typeface="Times New Roman"/>
              </a:rPr>
              <a:t>ni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c</a:t>
            </a:r>
            <a:r>
              <a:rPr dirty="0" sz="1400" spc="5">
                <a:solidFill>
                  <a:srgbClr val="ACACEB"/>
                </a:solidFill>
                <a:latin typeface="Times New Roman"/>
                <a:cs typeface="Times New Roman"/>
              </a:rPr>
              <a:t>s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”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17409" y="5632581"/>
            <a:ext cx="15259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Cadiz,</a:t>
            </a:r>
            <a:r>
              <a:rPr dirty="0" sz="1400" spc="-20">
                <a:solidFill>
                  <a:srgbClr val="ACACEB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May 18,</a:t>
            </a:r>
            <a:r>
              <a:rPr dirty="0" sz="1400" spc="-20">
                <a:solidFill>
                  <a:srgbClr val="ACACEB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ACACEB"/>
                </a:solidFill>
                <a:latin typeface="Times New Roman"/>
                <a:cs typeface="Times New Roman"/>
              </a:rPr>
              <a:t>2016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Progress</a:t>
            </a:r>
            <a:r>
              <a:rPr dirty="0" spc="-15"/>
              <a:t> </a:t>
            </a:r>
            <a:r>
              <a:rPr dirty="0"/>
              <a:t>up to date</a:t>
            </a:r>
          </a:p>
        </p:txBody>
      </p:sp>
      <p:sp>
        <p:nvSpPr>
          <p:cNvPr id="3" name="object 3"/>
          <p:cNvSpPr/>
          <p:nvPr/>
        </p:nvSpPr>
        <p:spPr>
          <a:xfrm>
            <a:off x="561594" y="1343405"/>
            <a:ext cx="562610" cy="4244340"/>
          </a:xfrm>
          <a:custGeom>
            <a:avLst/>
            <a:gdLst/>
            <a:ahLst/>
            <a:cxnLst/>
            <a:rect l="l" t="t" r="r" b="b"/>
            <a:pathLst>
              <a:path w="562610" h="4244340">
                <a:moveTo>
                  <a:pt x="0" y="4244340"/>
                </a:moveTo>
                <a:lnTo>
                  <a:pt x="562356" y="4244340"/>
                </a:lnTo>
                <a:lnTo>
                  <a:pt x="562356" y="0"/>
                </a:lnTo>
                <a:lnTo>
                  <a:pt x="0" y="0"/>
                </a:lnTo>
                <a:lnTo>
                  <a:pt x="0" y="4244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67433" y="2742438"/>
            <a:ext cx="1260475" cy="611505"/>
          </a:xfrm>
          <a:custGeom>
            <a:avLst/>
            <a:gdLst/>
            <a:ahLst/>
            <a:cxnLst/>
            <a:rect l="l" t="t" r="r" b="b"/>
            <a:pathLst>
              <a:path w="1260475" h="611504">
                <a:moveTo>
                  <a:pt x="0" y="611124"/>
                </a:moveTo>
                <a:lnTo>
                  <a:pt x="1260348" y="611124"/>
                </a:lnTo>
                <a:lnTo>
                  <a:pt x="1260348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29178" y="2216657"/>
            <a:ext cx="1899285" cy="708660"/>
          </a:xfrm>
          <a:custGeom>
            <a:avLst/>
            <a:gdLst/>
            <a:ahLst/>
            <a:cxnLst/>
            <a:rect l="l" t="t" r="r" b="b"/>
            <a:pathLst>
              <a:path w="1899285" h="708660">
                <a:moveTo>
                  <a:pt x="0" y="708660"/>
                </a:moveTo>
                <a:lnTo>
                  <a:pt x="1898903" y="708660"/>
                </a:lnTo>
                <a:lnTo>
                  <a:pt x="1898903" y="0"/>
                </a:lnTo>
                <a:lnTo>
                  <a:pt x="0" y="0"/>
                </a:lnTo>
                <a:lnTo>
                  <a:pt x="0" y="7086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29178" y="2216657"/>
            <a:ext cx="1899285" cy="708660"/>
          </a:xfrm>
          <a:custGeom>
            <a:avLst/>
            <a:gdLst/>
            <a:ahLst/>
            <a:cxnLst/>
            <a:rect l="l" t="t" r="r" b="b"/>
            <a:pathLst>
              <a:path w="1899285" h="708660">
                <a:moveTo>
                  <a:pt x="0" y="708660"/>
                </a:moveTo>
                <a:lnTo>
                  <a:pt x="1898903" y="708660"/>
                </a:lnTo>
                <a:lnTo>
                  <a:pt x="1898903" y="0"/>
                </a:lnTo>
                <a:lnTo>
                  <a:pt x="0" y="0"/>
                </a:lnTo>
                <a:lnTo>
                  <a:pt x="0" y="70866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67433" y="3580638"/>
            <a:ext cx="1260475" cy="612775"/>
          </a:xfrm>
          <a:custGeom>
            <a:avLst/>
            <a:gdLst/>
            <a:ahLst/>
            <a:cxnLst/>
            <a:rect l="l" t="t" r="r" b="b"/>
            <a:pathLst>
              <a:path w="1260475" h="612775">
                <a:moveTo>
                  <a:pt x="0" y="612648"/>
                </a:moveTo>
                <a:lnTo>
                  <a:pt x="1260348" y="612648"/>
                </a:lnTo>
                <a:lnTo>
                  <a:pt x="1260348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51687" y="1333500"/>
          <a:ext cx="2296160" cy="4264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356"/>
                <a:gridCol w="221615"/>
                <a:gridCol w="221869"/>
                <a:gridCol w="1260348"/>
              </a:tblGrid>
              <a:tr h="1399031">
                <a:tc rowSpan="8">
                  <a:txBody>
                    <a:bodyPr/>
                    <a:lstStyle/>
                    <a:p>
                      <a:pPr marL="65405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Single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Photon detect</a:t>
                      </a:r>
                      <a:r>
                        <a:rPr dirty="0" sz="24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63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600" spc="-114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ech</a:t>
                      </a:r>
                      <a:r>
                        <a:rPr dirty="0" sz="16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ologies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1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  <a:lnB w="198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1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6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1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  <a:lnB w="1981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54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61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53035" marR="95885" indent="-55244">
                        <a:lnSpc>
                          <a:spcPts val="166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Applications </a:t>
                      </a:r>
                      <a:r>
                        <a:rPr dirty="0" sz="1600" spc="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sec</a:t>
                      </a:r>
                      <a:r>
                        <a:rPr dirty="0" sz="1600" spc="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rity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44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Progress</a:t>
            </a:r>
            <a:r>
              <a:rPr dirty="0" spc="-15"/>
              <a:t> </a:t>
            </a:r>
            <a:r>
              <a:rPr dirty="0"/>
              <a:t>up to date</a:t>
            </a:r>
          </a:p>
        </p:txBody>
      </p:sp>
      <p:sp>
        <p:nvSpPr>
          <p:cNvPr id="3" name="object 3"/>
          <p:cNvSpPr/>
          <p:nvPr/>
        </p:nvSpPr>
        <p:spPr>
          <a:xfrm>
            <a:off x="514350" y="1415033"/>
            <a:ext cx="561340" cy="4244340"/>
          </a:xfrm>
          <a:custGeom>
            <a:avLst/>
            <a:gdLst/>
            <a:ahLst/>
            <a:cxnLst/>
            <a:rect l="l" t="t" r="r" b="b"/>
            <a:pathLst>
              <a:path w="561340" h="4244340">
                <a:moveTo>
                  <a:pt x="0" y="4244340"/>
                </a:moveTo>
                <a:lnTo>
                  <a:pt x="560832" y="4244340"/>
                </a:lnTo>
                <a:lnTo>
                  <a:pt x="560832" y="0"/>
                </a:lnTo>
                <a:lnTo>
                  <a:pt x="0" y="0"/>
                </a:lnTo>
                <a:lnTo>
                  <a:pt x="0" y="4244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18666" y="2814066"/>
            <a:ext cx="1260475" cy="612775"/>
          </a:xfrm>
          <a:custGeom>
            <a:avLst/>
            <a:gdLst/>
            <a:ahLst/>
            <a:cxnLst/>
            <a:rect l="l" t="t" r="r" b="b"/>
            <a:pathLst>
              <a:path w="1260475" h="612775">
                <a:moveTo>
                  <a:pt x="0" y="612648"/>
                </a:moveTo>
                <a:lnTo>
                  <a:pt x="1260348" y="612648"/>
                </a:lnTo>
                <a:lnTo>
                  <a:pt x="1260348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81934" y="2384298"/>
            <a:ext cx="1594485" cy="612775"/>
          </a:xfrm>
          <a:custGeom>
            <a:avLst/>
            <a:gdLst/>
            <a:ahLst/>
            <a:cxnLst/>
            <a:rect l="l" t="t" r="r" b="b"/>
            <a:pathLst>
              <a:path w="1594485" h="612775">
                <a:moveTo>
                  <a:pt x="0" y="612648"/>
                </a:moveTo>
                <a:lnTo>
                  <a:pt x="1594103" y="612648"/>
                </a:lnTo>
                <a:lnTo>
                  <a:pt x="1594103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81934" y="3297173"/>
            <a:ext cx="1595755" cy="612775"/>
          </a:xfrm>
          <a:custGeom>
            <a:avLst/>
            <a:gdLst/>
            <a:ahLst/>
            <a:cxnLst/>
            <a:rect l="l" t="t" r="r" b="b"/>
            <a:pathLst>
              <a:path w="1595754" h="612775">
                <a:moveTo>
                  <a:pt x="0" y="612648"/>
                </a:moveTo>
                <a:lnTo>
                  <a:pt x="1595627" y="612648"/>
                </a:lnTo>
                <a:lnTo>
                  <a:pt x="1595627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18666" y="3653790"/>
            <a:ext cx="1260475" cy="611505"/>
          </a:xfrm>
          <a:custGeom>
            <a:avLst/>
            <a:gdLst/>
            <a:ahLst/>
            <a:cxnLst/>
            <a:rect l="l" t="t" r="r" b="b"/>
            <a:pathLst>
              <a:path w="1260475" h="611504">
                <a:moveTo>
                  <a:pt x="0" y="611124"/>
                </a:moveTo>
                <a:lnTo>
                  <a:pt x="1260348" y="611124"/>
                </a:lnTo>
                <a:lnTo>
                  <a:pt x="1260348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04444" y="1405127"/>
          <a:ext cx="4392930" cy="4264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0832"/>
                <a:gridCol w="221615"/>
                <a:gridCol w="221869"/>
                <a:gridCol w="1260348"/>
                <a:gridCol w="251333"/>
                <a:gridCol w="251587"/>
                <a:gridCol w="1594103"/>
              </a:tblGrid>
              <a:tr h="969263">
                <a:tc rowSpan="14"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dirty="0" sz="24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2400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Pho</a:t>
                      </a:r>
                      <a:r>
                        <a:rPr dirty="0" sz="24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on de</a:t>
                      </a:r>
                      <a:r>
                        <a:rPr dirty="0" sz="24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4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4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/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63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/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4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single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6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photon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detect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4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1600" spc="-114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ech</a:t>
                      </a:r>
                      <a:r>
                        <a:rPr dirty="0" sz="16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ologies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4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691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1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  <a:lnB w="1981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1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95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1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  <a:lnB w="1981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1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137160" marR="3175" indent="-128270">
                        <a:lnSpc>
                          <a:spcPts val="144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CM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ingle</a:t>
                      </a:r>
                      <a:r>
                        <a:rPr dirty="0" sz="14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Photon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14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vala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4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iodes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10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1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  <a:lnB w="1981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54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1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53670" marR="95250" indent="-55244">
                        <a:lnSpc>
                          <a:spcPts val="1660"/>
                        </a:lnSpc>
                      </a:pPr>
                      <a:r>
                        <a:rPr dirty="0" sz="160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Applications </a:t>
                      </a:r>
                      <a:r>
                        <a:rPr dirty="0" sz="1600" spc="5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60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600" spc="-1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sec</a:t>
                      </a:r>
                      <a:r>
                        <a:rPr dirty="0" sz="1600" spc="5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60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rity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6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6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944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Progress</a:t>
            </a:r>
            <a:r>
              <a:rPr dirty="0" spc="-15"/>
              <a:t> </a:t>
            </a:r>
            <a:r>
              <a:rPr dirty="0"/>
              <a:t>up to date</a:t>
            </a:r>
          </a:p>
        </p:txBody>
      </p:sp>
      <p:sp>
        <p:nvSpPr>
          <p:cNvPr id="3" name="object 3"/>
          <p:cNvSpPr/>
          <p:nvPr/>
        </p:nvSpPr>
        <p:spPr>
          <a:xfrm>
            <a:off x="569213" y="1343405"/>
            <a:ext cx="561340" cy="4244340"/>
          </a:xfrm>
          <a:custGeom>
            <a:avLst/>
            <a:gdLst/>
            <a:ahLst/>
            <a:cxnLst/>
            <a:rect l="l" t="t" r="r" b="b"/>
            <a:pathLst>
              <a:path w="561340" h="4244340">
                <a:moveTo>
                  <a:pt x="0" y="4244340"/>
                </a:moveTo>
                <a:lnTo>
                  <a:pt x="560831" y="4244340"/>
                </a:lnTo>
                <a:lnTo>
                  <a:pt x="560831" y="0"/>
                </a:lnTo>
                <a:lnTo>
                  <a:pt x="0" y="0"/>
                </a:lnTo>
                <a:lnTo>
                  <a:pt x="0" y="4244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73530" y="2742438"/>
            <a:ext cx="1260475" cy="611505"/>
          </a:xfrm>
          <a:custGeom>
            <a:avLst/>
            <a:gdLst/>
            <a:ahLst/>
            <a:cxnLst/>
            <a:rect l="l" t="t" r="r" b="b"/>
            <a:pathLst>
              <a:path w="1260475" h="611504">
                <a:moveTo>
                  <a:pt x="0" y="611124"/>
                </a:moveTo>
                <a:lnTo>
                  <a:pt x="1260347" y="611124"/>
                </a:lnTo>
                <a:lnTo>
                  <a:pt x="1260347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36797" y="1550669"/>
            <a:ext cx="1594485" cy="611505"/>
          </a:xfrm>
          <a:custGeom>
            <a:avLst/>
            <a:gdLst/>
            <a:ahLst/>
            <a:cxnLst/>
            <a:rect l="l" t="t" r="r" b="b"/>
            <a:pathLst>
              <a:path w="1594485" h="611505">
                <a:moveTo>
                  <a:pt x="0" y="611124"/>
                </a:moveTo>
                <a:lnTo>
                  <a:pt x="1594103" y="611124"/>
                </a:lnTo>
                <a:lnTo>
                  <a:pt x="1594103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52038" y="4190238"/>
            <a:ext cx="1595755" cy="611505"/>
          </a:xfrm>
          <a:custGeom>
            <a:avLst/>
            <a:gdLst/>
            <a:ahLst/>
            <a:cxnLst/>
            <a:rect l="l" t="t" r="r" b="b"/>
            <a:pathLst>
              <a:path w="1595754" h="611504">
                <a:moveTo>
                  <a:pt x="0" y="611124"/>
                </a:moveTo>
                <a:lnTo>
                  <a:pt x="1595627" y="611124"/>
                </a:lnTo>
                <a:lnTo>
                  <a:pt x="1595627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73530" y="3580638"/>
            <a:ext cx="1260475" cy="612775"/>
          </a:xfrm>
          <a:custGeom>
            <a:avLst/>
            <a:gdLst/>
            <a:ahLst/>
            <a:cxnLst/>
            <a:rect l="l" t="t" r="r" b="b"/>
            <a:pathLst>
              <a:path w="1260475" h="612775">
                <a:moveTo>
                  <a:pt x="0" y="612648"/>
                </a:moveTo>
                <a:lnTo>
                  <a:pt x="1260347" y="612648"/>
                </a:lnTo>
                <a:lnTo>
                  <a:pt x="1260347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89091" y="4172711"/>
            <a:ext cx="1115567" cy="435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73623" y="1341119"/>
            <a:ext cx="1690116" cy="809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227701" y="4759587"/>
            <a:ext cx="2875280" cy="787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84785" indent="-172085">
              <a:lnSpc>
                <a:spcPct val="100000"/>
              </a:lnSpc>
              <a:buClr>
                <a:srgbClr val="009973"/>
              </a:buClr>
              <a:buFont typeface="Wingdings"/>
              <a:buChar char=""/>
              <a:tabLst>
                <a:tab pos="185420" algn="l"/>
              </a:tabLst>
            </a:pP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A</a:t>
            </a:r>
            <a:r>
              <a:rPr dirty="0" sz="1200" spc="-10" b="1">
                <a:solidFill>
                  <a:srgbClr val="009973"/>
                </a:solidFill>
                <a:latin typeface="Times New Roman"/>
                <a:cs typeface="Times New Roman"/>
              </a:rPr>
              <a:t>c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hiev</a:t>
            </a:r>
            <a:r>
              <a:rPr dirty="0" sz="1200" spc="-10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spc="-20" b="1">
                <a:solidFill>
                  <a:srgbClr val="009973"/>
                </a:solidFill>
                <a:latin typeface="Times New Roman"/>
                <a:cs typeface="Times New Roman"/>
              </a:rPr>
              <a:t>m</a:t>
            </a:r>
            <a:r>
              <a:rPr dirty="0" sz="1200" spc="-5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nt:</a:t>
            </a:r>
            <a:endParaRPr sz="1200">
              <a:latin typeface="Times New Roman"/>
              <a:cs typeface="Times New Roman"/>
            </a:endParaRPr>
          </a:p>
          <a:p>
            <a:pPr algn="just" marL="50165" marR="5080">
              <a:lnSpc>
                <a:spcPct val="100000"/>
              </a:lnSpc>
              <a:spcBef>
                <a:spcPts val="830"/>
              </a:spcBef>
            </a:pPr>
            <a:r>
              <a:rPr dirty="0" sz="1100" spc="-10">
                <a:latin typeface="Times New Roman"/>
                <a:cs typeface="Times New Roman"/>
              </a:rPr>
              <a:t>D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5">
                <a:latin typeface="Times New Roman"/>
                <a:cs typeface="Times New Roman"/>
              </a:rPr>
              <a:t>r</a:t>
            </a:r>
            <a:r>
              <a:rPr dirty="0" sz="1100">
                <a:latin typeface="Times New Roman"/>
                <a:cs typeface="Times New Roman"/>
              </a:rPr>
              <a:t>k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</a:t>
            </a:r>
            <a:r>
              <a:rPr dirty="0" sz="1100">
                <a:latin typeface="Times New Roman"/>
                <a:cs typeface="Times New Roman"/>
              </a:rPr>
              <a:t>ount </a:t>
            </a:r>
            <a:r>
              <a:rPr dirty="0" sz="1100" spc="-1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-10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e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spc="-10">
                <a:latin typeface="Times New Roman"/>
                <a:cs typeface="Times New Roman"/>
              </a:rPr>
              <a:t>D</a:t>
            </a:r>
            <a:r>
              <a:rPr dirty="0" sz="1100" spc="-5">
                <a:latin typeface="Times New Roman"/>
                <a:cs typeface="Times New Roman"/>
              </a:rPr>
              <a:t>CR</a:t>
            </a:r>
            <a:r>
              <a:rPr dirty="0" sz="1100">
                <a:latin typeface="Times New Roman"/>
                <a:cs typeface="Times New Roman"/>
              </a:rPr>
              <a:t>) </a:t>
            </a:r>
            <a:r>
              <a:rPr dirty="0" sz="1100" spc="-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and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A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-10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e</a:t>
            </a:r>
            <a:r>
              <a:rPr dirty="0" sz="1100" spc="5">
                <a:latin typeface="Times New Roman"/>
                <a:cs typeface="Times New Roman"/>
              </a:rPr>
              <a:t>r</a:t>
            </a:r>
            <a:r>
              <a:rPr dirty="0" sz="1100" spc="-20">
                <a:latin typeface="Times New Roman"/>
                <a:cs typeface="Times New Roman"/>
              </a:rPr>
              <a:t>-</a:t>
            </a:r>
            <a:r>
              <a:rPr dirty="0" sz="1100">
                <a:latin typeface="Times New Roman"/>
                <a:cs typeface="Times New Roman"/>
              </a:rPr>
              <a:t>Pu</a:t>
            </a:r>
            <a:r>
              <a:rPr dirty="0" sz="1100" spc="-10">
                <a:latin typeface="Times New Roman"/>
                <a:cs typeface="Times New Roman"/>
              </a:rPr>
              <a:t>ls</a:t>
            </a:r>
            <a:r>
              <a:rPr dirty="0" sz="1100">
                <a:latin typeface="Times New Roman"/>
                <a:cs typeface="Times New Roman"/>
              </a:rPr>
              <a:t>ing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spc="-10">
                <a:latin typeface="Times New Roman"/>
                <a:cs typeface="Times New Roman"/>
              </a:rPr>
              <a:t>A</a:t>
            </a:r>
            <a:r>
              <a:rPr dirty="0" sz="1100">
                <a:latin typeface="Times New Roman"/>
                <a:cs typeface="Times New Roman"/>
              </a:rPr>
              <a:t>P)</a:t>
            </a:r>
            <a:r>
              <a:rPr dirty="0" sz="1100">
                <a:latin typeface="Times New Roman"/>
                <a:cs typeface="Times New Roman"/>
              </a:rPr>
              <a:t> ch</a:t>
            </a:r>
            <a:r>
              <a:rPr dirty="0" sz="1100" spc="-10">
                <a:latin typeface="Times New Roman"/>
                <a:cs typeface="Times New Roman"/>
              </a:rPr>
              <a:t>a</a:t>
            </a:r>
            <a:r>
              <a:rPr dirty="0" sz="1100">
                <a:latin typeface="Times New Roman"/>
                <a:cs typeface="Times New Roman"/>
              </a:rPr>
              <a:t>ra</a:t>
            </a:r>
            <a:r>
              <a:rPr dirty="0" sz="1100" spc="-10">
                <a:latin typeface="Times New Roman"/>
                <a:cs typeface="Times New Roman"/>
              </a:rPr>
              <a:t>cter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-10">
                <a:latin typeface="Times New Roman"/>
                <a:cs typeface="Times New Roman"/>
              </a:rPr>
              <a:t>z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-10">
                <a:latin typeface="Times New Roman"/>
                <a:cs typeface="Times New Roman"/>
              </a:rPr>
              <a:t>ti</a:t>
            </a:r>
            <a:r>
              <a:rPr dirty="0" sz="1100">
                <a:latin typeface="Times New Roman"/>
                <a:cs typeface="Times New Roman"/>
              </a:rPr>
              <a:t>on  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o</a:t>
            </a:r>
            <a:r>
              <a:rPr dirty="0" sz="1100">
                <a:latin typeface="Times New Roman"/>
                <a:cs typeface="Times New Roman"/>
              </a:rPr>
              <a:t>f  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g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-10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ed  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</a:t>
            </a:r>
            <a:r>
              <a:rPr dirty="0" sz="1100">
                <a:latin typeface="Times New Roman"/>
                <a:cs typeface="Times New Roman"/>
              </a:rPr>
              <a:t>MOS  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</a:t>
            </a:r>
            <a:r>
              <a:rPr dirty="0" sz="1100" spc="-5">
                <a:latin typeface="Times New Roman"/>
                <a:cs typeface="Times New Roman"/>
              </a:rPr>
              <a:t>P</a:t>
            </a:r>
            <a:r>
              <a:rPr dirty="0" sz="1100" spc="5">
                <a:latin typeface="Times New Roman"/>
                <a:cs typeface="Times New Roman"/>
              </a:rPr>
              <a:t>A</a:t>
            </a:r>
            <a:r>
              <a:rPr dirty="0" sz="1100" spc="-10">
                <a:latin typeface="Times New Roman"/>
                <a:cs typeface="Times New Roman"/>
              </a:rPr>
              <a:t>D</a:t>
            </a:r>
            <a:r>
              <a:rPr dirty="0" sz="1100">
                <a:latin typeface="Times New Roman"/>
                <a:cs typeface="Times New Roman"/>
              </a:rPr>
              <a:t>s  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-15">
                <a:latin typeface="Times New Roman"/>
                <a:cs typeface="Times New Roman"/>
              </a:rPr>
              <a:t>o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Q</a:t>
            </a:r>
            <a:r>
              <a:rPr dirty="0" sz="1100">
                <a:latin typeface="Times New Roman"/>
                <a:cs typeface="Times New Roman"/>
              </a:rPr>
              <a:t>uan</a:t>
            </a:r>
            <a:r>
              <a:rPr dirty="0" sz="1100" spc="5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um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</a:t>
            </a:r>
            <a:r>
              <a:rPr dirty="0" sz="1100">
                <a:latin typeface="Times New Roman"/>
                <a:cs typeface="Times New Roman"/>
              </a:rPr>
              <a:t>andom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N</a:t>
            </a:r>
            <a:r>
              <a:rPr dirty="0" sz="1100">
                <a:latin typeface="Times New Roman"/>
                <a:cs typeface="Times New Roman"/>
              </a:rPr>
              <a:t>u</a:t>
            </a:r>
            <a:r>
              <a:rPr dirty="0" sz="1100" spc="-20">
                <a:latin typeface="Times New Roman"/>
                <a:cs typeface="Times New Roman"/>
              </a:rPr>
              <a:t>m</a:t>
            </a:r>
            <a:r>
              <a:rPr dirty="0" sz="1100">
                <a:latin typeface="Times New Roman"/>
                <a:cs typeface="Times New Roman"/>
              </a:rPr>
              <a:t>ber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G</a:t>
            </a:r>
            <a:r>
              <a:rPr dirty="0" sz="1100">
                <a:latin typeface="Times New Roman"/>
                <a:cs typeface="Times New Roman"/>
              </a:rPr>
              <a:t>enera</a:t>
            </a:r>
            <a:r>
              <a:rPr dirty="0" sz="1100" spc="5">
                <a:latin typeface="Times New Roman"/>
                <a:cs typeface="Times New Roman"/>
              </a:rPr>
              <a:t>t</a:t>
            </a:r>
            <a:r>
              <a:rPr dirty="0" sz="1100" spc="-10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on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purpos</a:t>
            </a:r>
            <a:r>
              <a:rPr dirty="0" sz="1100" spc="5">
                <a:latin typeface="Times New Roman"/>
                <a:cs typeface="Times New Roman"/>
              </a:rPr>
              <a:t>e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27701" y="2190758"/>
            <a:ext cx="3000375" cy="1747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0510" indent="-172085">
              <a:lnSpc>
                <a:spcPct val="100000"/>
              </a:lnSpc>
              <a:buClr>
                <a:srgbClr val="009973"/>
              </a:buClr>
              <a:buFont typeface="Wingdings"/>
              <a:buChar char=""/>
              <a:tabLst>
                <a:tab pos="271145" algn="l"/>
              </a:tabLst>
            </a:pP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A</a:t>
            </a:r>
            <a:r>
              <a:rPr dirty="0" sz="1200" spc="-10" b="1">
                <a:solidFill>
                  <a:srgbClr val="009973"/>
                </a:solidFill>
                <a:latin typeface="Times New Roman"/>
                <a:cs typeface="Times New Roman"/>
              </a:rPr>
              <a:t>c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hiev</a:t>
            </a:r>
            <a:r>
              <a:rPr dirty="0" sz="1200" spc="-10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spc="-20" b="1">
                <a:solidFill>
                  <a:srgbClr val="009973"/>
                </a:solidFill>
                <a:latin typeface="Times New Roman"/>
                <a:cs typeface="Times New Roman"/>
              </a:rPr>
              <a:t>m</a:t>
            </a:r>
            <a:r>
              <a:rPr dirty="0" sz="1200" spc="-5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nt: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434"/>
              </a:spcBef>
            </a:pPr>
            <a:r>
              <a:rPr dirty="0" sz="1100" spc="-5">
                <a:latin typeface="Times New Roman"/>
                <a:cs typeface="Times New Roman"/>
              </a:rPr>
              <a:t>C</a:t>
            </a:r>
            <a:r>
              <a:rPr dirty="0" sz="1100">
                <a:latin typeface="Times New Roman"/>
                <a:cs typeface="Times New Roman"/>
              </a:rPr>
              <a:t>ha</a:t>
            </a:r>
            <a:r>
              <a:rPr dirty="0" sz="1100" spc="5">
                <a:latin typeface="Times New Roman"/>
                <a:cs typeface="Times New Roman"/>
              </a:rPr>
              <a:t>r</a:t>
            </a:r>
            <a:r>
              <a:rPr dirty="0" sz="1100" spc="-10">
                <a:latin typeface="Times New Roman"/>
                <a:cs typeface="Times New Roman"/>
              </a:rPr>
              <a:t>ac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-10">
                <a:latin typeface="Times New Roman"/>
                <a:cs typeface="Times New Roman"/>
              </a:rPr>
              <a:t>er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-10">
                <a:latin typeface="Times New Roman"/>
                <a:cs typeface="Times New Roman"/>
              </a:rPr>
              <a:t>zat</a:t>
            </a:r>
            <a:r>
              <a:rPr dirty="0" sz="1100">
                <a:latin typeface="Times New Roman"/>
                <a:cs typeface="Times New Roman"/>
              </a:rPr>
              <a:t>ion </a:t>
            </a:r>
            <a:r>
              <a:rPr dirty="0" sz="1100" spc="-15">
                <a:latin typeface="Times New Roman"/>
                <a:cs typeface="Times New Roman"/>
              </a:rPr>
              <a:t>o</a:t>
            </a:r>
            <a:r>
              <a:rPr dirty="0" sz="1100">
                <a:latin typeface="Times New Roman"/>
                <a:cs typeface="Times New Roman"/>
              </a:rPr>
              <a:t>f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Fre</a:t>
            </a:r>
            <a:r>
              <a:rPr dirty="0" sz="1100" spc="-10" b="1">
                <a:latin typeface="Times New Roman"/>
                <a:cs typeface="Times New Roman"/>
              </a:rPr>
              <a:t>e-r</a:t>
            </a:r>
            <a:r>
              <a:rPr dirty="0" sz="1100" b="1">
                <a:latin typeface="Times New Roman"/>
                <a:cs typeface="Times New Roman"/>
              </a:rPr>
              <a:t>u</a:t>
            </a:r>
            <a:r>
              <a:rPr dirty="0" sz="1100" spc="-5" b="1">
                <a:latin typeface="Times New Roman"/>
                <a:cs typeface="Times New Roman"/>
              </a:rPr>
              <a:t>n</a:t>
            </a:r>
            <a:r>
              <a:rPr dirty="0" sz="1100" b="1">
                <a:latin typeface="Times New Roman"/>
                <a:cs typeface="Times New Roman"/>
              </a:rPr>
              <a:t>ning </a:t>
            </a:r>
            <a:r>
              <a:rPr dirty="0" sz="1100" spc="-20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n</a:t>
            </a:r>
            <a:r>
              <a:rPr dirty="0" sz="1100" spc="-10">
                <a:latin typeface="Times New Roman"/>
                <a:cs typeface="Times New Roman"/>
              </a:rPr>
              <a:t>G</a:t>
            </a:r>
            <a:r>
              <a:rPr dirty="0" sz="1100">
                <a:latin typeface="Times New Roman"/>
                <a:cs typeface="Times New Roman"/>
              </a:rPr>
              <a:t>aAs</a:t>
            </a:r>
            <a:r>
              <a:rPr dirty="0" sz="1100" spc="5">
                <a:latin typeface="Times New Roman"/>
                <a:cs typeface="Times New Roman"/>
              </a:rPr>
              <a:t>/</a:t>
            </a:r>
            <a:r>
              <a:rPr dirty="0" sz="1100" spc="-20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nP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n</a:t>
            </a:r>
            <a:r>
              <a:rPr dirty="0" sz="1100" spc="-15">
                <a:latin typeface="Times New Roman"/>
                <a:cs typeface="Times New Roman"/>
              </a:rPr>
              <a:t>g</a:t>
            </a:r>
            <a:r>
              <a:rPr dirty="0" sz="1100">
                <a:latin typeface="Times New Roman"/>
                <a:cs typeface="Times New Roman"/>
              </a:rPr>
              <a:t>le</a:t>
            </a:r>
            <a:r>
              <a:rPr dirty="0" sz="1100">
                <a:latin typeface="Times New Roman"/>
                <a:cs typeface="Times New Roman"/>
              </a:rPr>
              <a:t> ph</a:t>
            </a:r>
            <a:r>
              <a:rPr dirty="0" sz="1100" spc="-15">
                <a:latin typeface="Times New Roman"/>
                <a:cs typeface="Times New Roman"/>
              </a:rPr>
              <a:t>o</a:t>
            </a:r>
            <a:r>
              <a:rPr dirty="0" sz="1100">
                <a:latin typeface="Times New Roman"/>
                <a:cs typeface="Times New Roman"/>
              </a:rPr>
              <a:t>ton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-10">
                <a:latin typeface="Times New Roman"/>
                <a:cs typeface="Times New Roman"/>
              </a:rPr>
              <a:t>v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5">
                <a:latin typeface="Times New Roman"/>
                <a:cs typeface="Times New Roman"/>
              </a:rPr>
              <a:t>l</a:t>
            </a:r>
            <a:r>
              <a:rPr dirty="0" sz="1100" spc="-10">
                <a:latin typeface="Times New Roman"/>
                <a:cs typeface="Times New Roman"/>
              </a:rPr>
              <a:t>a</a:t>
            </a:r>
            <a:r>
              <a:rPr dirty="0" sz="1100">
                <a:latin typeface="Times New Roman"/>
                <a:cs typeface="Times New Roman"/>
              </a:rPr>
              <a:t>nc</a:t>
            </a:r>
            <a:r>
              <a:rPr dirty="0" sz="1100" spc="-10">
                <a:latin typeface="Times New Roman"/>
                <a:cs typeface="Times New Roman"/>
              </a:rPr>
              <a:t>h</a:t>
            </a:r>
            <a:r>
              <a:rPr dirty="0" sz="1100">
                <a:latin typeface="Times New Roman"/>
                <a:cs typeface="Times New Roman"/>
              </a:rPr>
              <a:t>e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</a:t>
            </a:r>
            <a:r>
              <a:rPr dirty="0" sz="1100" spc="-10">
                <a:latin typeface="Times New Roman"/>
                <a:cs typeface="Times New Roman"/>
              </a:rPr>
              <a:t>et</a:t>
            </a:r>
            <a:r>
              <a:rPr dirty="0" sz="1100">
                <a:latin typeface="Times New Roman"/>
                <a:cs typeface="Times New Roman"/>
              </a:rPr>
              <a:t>e</a:t>
            </a:r>
            <a:r>
              <a:rPr dirty="0" sz="1100" spc="-10">
                <a:latin typeface="Times New Roman"/>
                <a:cs typeface="Times New Roman"/>
              </a:rPr>
              <a:t>c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-15">
                <a:latin typeface="Times New Roman"/>
                <a:cs typeface="Times New Roman"/>
              </a:rPr>
              <a:t>o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w</a:t>
            </a:r>
            <a:r>
              <a:rPr dirty="0" sz="1100">
                <a:latin typeface="Times New Roman"/>
                <a:cs typeface="Times New Roman"/>
              </a:rPr>
              <a:t>i</a:t>
            </a:r>
            <a:r>
              <a:rPr dirty="0" sz="1100" spc="-10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h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50</a:t>
            </a:r>
            <a:r>
              <a:rPr dirty="0" sz="1100" spc="-15" b="1">
                <a:latin typeface="Times New Roman"/>
                <a:cs typeface="Times New Roman"/>
              </a:rPr>
              <a:t>p</a:t>
            </a:r>
            <a:r>
              <a:rPr dirty="0" sz="1100" b="1">
                <a:latin typeface="Times New Roman"/>
                <a:cs typeface="Times New Roman"/>
              </a:rPr>
              <a:t>s</a:t>
            </a:r>
            <a:r>
              <a:rPr dirty="0" sz="1100" spc="120" b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te</a:t>
            </a:r>
            <a:r>
              <a:rPr dirty="0" sz="1100" spc="-20">
                <a:latin typeface="Times New Roman"/>
                <a:cs typeface="Times New Roman"/>
              </a:rPr>
              <a:t>m</a:t>
            </a:r>
            <a:r>
              <a:rPr dirty="0" sz="1100">
                <a:latin typeface="Times New Roman"/>
                <a:cs typeface="Times New Roman"/>
              </a:rPr>
              <a:t>p</a:t>
            </a:r>
            <a:r>
              <a:rPr dirty="0" sz="1100" spc="-15">
                <a:latin typeface="Times New Roman"/>
                <a:cs typeface="Times New Roman"/>
              </a:rPr>
              <a:t>o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-10">
                <a:latin typeface="Times New Roman"/>
                <a:cs typeface="Times New Roman"/>
              </a:rPr>
              <a:t>a</a:t>
            </a:r>
            <a:r>
              <a:rPr dirty="0" sz="1100">
                <a:latin typeface="Times New Roman"/>
                <a:cs typeface="Times New Roman"/>
              </a:rPr>
              <a:t>l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j</a:t>
            </a:r>
            <a:r>
              <a:rPr dirty="0" sz="1100" spc="-10">
                <a:latin typeface="Times New Roman"/>
                <a:cs typeface="Times New Roman"/>
              </a:rPr>
              <a:t>itte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>
                <a:latin typeface="Times New Roman"/>
                <a:cs typeface="Times New Roman"/>
              </a:rPr>
              <a:t> achie</a:t>
            </a:r>
            <a:r>
              <a:rPr dirty="0" sz="1100" spc="-15">
                <a:latin typeface="Times New Roman"/>
                <a:cs typeface="Times New Roman"/>
              </a:rPr>
              <a:t>v</a:t>
            </a:r>
            <a:r>
              <a:rPr dirty="0" sz="1100">
                <a:latin typeface="Times New Roman"/>
                <a:cs typeface="Times New Roman"/>
              </a:rPr>
              <a:t>ed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at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v</a:t>
            </a:r>
            <a:r>
              <a:rPr dirty="0" sz="1100">
                <a:latin typeface="Times New Roman"/>
                <a:cs typeface="Times New Roman"/>
              </a:rPr>
              <a:t>ery low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excess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bias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v</a:t>
            </a:r>
            <a:r>
              <a:rPr dirty="0" sz="1100">
                <a:latin typeface="Times New Roman"/>
                <a:cs typeface="Times New Roman"/>
              </a:rPr>
              <a:t>ol</a:t>
            </a:r>
            <a:r>
              <a:rPr dirty="0" sz="1100" spc="5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-15">
                <a:latin typeface="Times New Roman"/>
                <a:cs typeface="Times New Roman"/>
              </a:rPr>
              <a:t>g</a:t>
            </a:r>
            <a:r>
              <a:rPr dirty="0" sz="1100">
                <a:latin typeface="Times New Roman"/>
                <a:cs typeface="Times New Roman"/>
              </a:rPr>
              <a:t>e.</a:t>
            </a:r>
            <a:endParaRPr sz="1100">
              <a:latin typeface="Times New Roman"/>
              <a:cs typeface="Times New Roman"/>
            </a:endParaRPr>
          </a:p>
          <a:p>
            <a:pPr algn="just" marL="184785" indent="-172085">
              <a:lnSpc>
                <a:spcPct val="100000"/>
              </a:lnSpc>
              <a:spcBef>
                <a:spcPts val="565"/>
              </a:spcBef>
              <a:buClr>
                <a:srgbClr val="009973"/>
              </a:buClr>
              <a:buFont typeface="Wingdings"/>
              <a:buChar char=""/>
              <a:tabLst>
                <a:tab pos="185420" algn="l"/>
              </a:tabLst>
            </a:pP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S</a:t>
            </a:r>
            <a:r>
              <a:rPr dirty="0" sz="1200" spc="-5" b="1">
                <a:solidFill>
                  <a:srgbClr val="009973"/>
                </a:solidFill>
                <a:latin typeface="Times New Roman"/>
                <a:cs typeface="Times New Roman"/>
              </a:rPr>
              <a:t>c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ienti</a:t>
            </a:r>
            <a:r>
              <a:rPr dirty="0" sz="1200" spc="5" b="1">
                <a:solidFill>
                  <a:srgbClr val="009973"/>
                </a:solidFill>
                <a:latin typeface="Times New Roman"/>
                <a:cs typeface="Times New Roman"/>
              </a:rPr>
              <a:t>f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ic</a:t>
            </a:r>
            <a:r>
              <a:rPr dirty="0" sz="1200" spc="5" b="1">
                <a:solidFill>
                  <a:srgbClr val="009973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output:</a:t>
            </a:r>
            <a:endParaRPr sz="1200">
              <a:latin typeface="Times New Roman"/>
              <a:cs typeface="Times New Roman"/>
            </a:endParaRPr>
          </a:p>
          <a:p>
            <a:pPr algn="just" lvl="1" marL="244475" indent="-17208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5110" algn="l"/>
              </a:tabLst>
            </a:pP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paper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-10">
                <a:latin typeface="Times New Roman"/>
                <a:cs typeface="Times New Roman"/>
              </a:rPr>
              <a:t>b</a:t>
            </a:r>
            <a:r>
              <a:rPr dirty="0" sz="1100" spc="-10">
                <a:latin typeface="Times New Roman"/>
                <a:cs typeface="Times New Roman"/>
              </a:rPr>
              <a:t>s</a:t>
            </a:r>
            <a:r>
              <a:rPr dirty="0" sz="1100" spc="-10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r</a:t>
            </a:r>
            <a:r>
              <a:rPr dirty="0" sz="1100" spc="-10">
                <a:latin typeface="Times New Roman"/>
                <a:cs typeface="Times New Roman"/>
              </a:rPr>
              <a:t>a</a:t>
            </a:r>
            <a:r>
              <a:rPr dirty="0" sz="1100" spc="-10">
                <a:latin typeface="Times New Roman"/>
                <a:cs typeface="Times New Roman"/>
              </a:rPr>
              <a:t>c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w</a:t>
            </a:r>
            <a:r>
              <a:rPr dirty="0" sz="1100">
                <a:latin typeface="Times New Roman"/>
                <a:cs typeface="Times New Roman"/>
              </a:rPr>
              <a:t>as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sub</a:t>
            </a:r>
            <a:r>
              <a:rPr dirty="0" sz="1100" spc="-30">
                <a:latin typeface="Times New Roman"/>
                <a:cs typeface="Times New Roman"/>
              </a:rPr>
              <a:t>m</a:t>
            </a:r>
            <a:r>
              <a:rPr dirty="0" sz="1100" spc="-10">
                <a:latin typeface="Times New Roman"/>
                <a:cs typeface="Times New Roman"/>
              </a:rPr>
              <a:t>i</a:t>
            </a:r>
            <a:r>
              <a:rPr dirty="0" sz="1100" spc="-10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-10">
                <a:latin typeface="Times New Roman"/>
                <a:cs typeface="Times New Roman"/>
              </a:rPr>
              <a:t>e</a:t>
            </a:r>
            <a:r>
              <a:rPr dirty="0" sz="1100">
                <a:latin typeface="Times New Roman"/>
                <a:cs typeface="Times New Roman"/>
              </a:rPr>
              <a:t>d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and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a</a:t>
            </a:r>
            <a:r>
              <a:rPr dirty="0" sz="1100">
                <a:latin typeface="Times New Roman"/>
                <a:cs typeface="Times New Roman"/>
              </a:rPr>
              <a:t>cc</a:t>
            </a:r>
            <a:r>
              <a:rPr dirty="0" sz="1100" spc="-10">
                <a:latin typeface="Times New Roman"/>
                <a:cs typeface="Times New Roman"/>
              </a:rPr>
              <a:t>e</a:t>
            </a:r>
            <a:r>
              <a:rPr dirty="0" sz="1100" spc="-15">
                <a:latin typeface="Times New Roman"/>
                <a:cs typeface="Times New Roman"/>
              </a:rPr>
              <a:t>p</a:t>
            </a:r>
            <a:r>
              <a:rPr dirty="0" sz="1100">
                <a:latin typeface="Times New Roman"/>
                <a:cs typeface="Times New Roman"/>
              </a:rPr>
              <a:t>ted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to</a:t>
            </a:r>
            <a:endParaRPr sz="1100">
              <a:latin typeface="Times New Roman"/>
              <a:cs typeface="Times New Roman"/>
            </a:endParaRPr>
          </a:p>
          <a:p>
            <a:pPr marL="244475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S</a:t>
            </a:r>
            <a:r>
              <a:rPr dirty="0" sz="1100" spc="5" b="1">
                <a:latin typeface="Times New Roman"/>
                <a:cs typeface="Times New Roman"/>
              </a:rPr>
              <a:t>P</a:t>
            </a:r>
            <a:r>
              <a:rPr dirty="0" sz="1100" b="1">
                <a:latin typeface="Times New Roman"/>
                <a:cs typeface="Times New Roman"/>
              </a:rPr>
              <a:t>IE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2016.</a:t>
            </a:r>
            <a:endParaRPr sz="1100">
              <a:latin typeface="Times New Roman"/>
              <a:cs typeface="Times New Roman"/>
            </a:endParaRPr>
          </a:p>
          <a:p>
            <a:pPr lvl="1" marL="244475" marR="29845" indent="-172085">
              <a:lnSpc>
                <a:spcPct val="100000"/>
              </a:lnSpc>
              <a:buFont typeface="Arial"/>
              <a:buChar char="•"/>
              <a:tabLst>
                <a:tab pos="245110" algn="l"/>
              </a:tabLst>
            </a:pP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pa</a:t>
            </a:r>
            <a:r>
              <a:rPr dirty="0" sz="1100" spc="-5" b="1">
                <a:latin typeface="Times New Roman"/>
                <a:cs typeface="Times New Roman"/>
              </a:rPr>
              <a:t>p</a:t>
            </a:r>
            <a:r>
              <a:rPr dirty="0" sz="1100" b="1">
                <a:latin typeface="Times New Roman"/>
                <a:cs typeface="Times New Roman"/>
              </a:rPr>
              <a:t>er</a:t>
            </a:r>
            <a:r>
              <a:rPr dirty="0" sz="1100" spc="60" b="1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s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</a:t>
            </a:r>
            <a:r>
              <a:rPr dirty="0" sz="1100" spc="-10">
                <a:latin typeface="Times New Roman"/>
                <a:cs typeface="Times New Roman"/>
              </a:rPr>
              <a:t>e</a:t>
            </a:r>
            <a:r>
              <a:rPr dirty="0" sz="1100">
                <a:latin typeface="Times New Roman"/>
                <a:cs typeface="Times New Roman"/>
              </a:rPr>
              <a:t>ing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</a:t>
            </a:r>
            <a:r>
              <a:rPr dirty="0" sz="1100" spc="-10">
                <a:latin typeface="Times New Roman"/>
                <a:cs typeface="Times New Roman"/>
              </a:rPr>
              <a:t>r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-10">
                <a:latin typeface="Times New Roman"/>
                <a:cs typeface="Times New Roman"/>
              </a:rPr>
              <a:t>f</a:t>
            </a:r>
            <a:r>
              <a:rPr dirty="0" sz="1100" spc="-10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ed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a</a:t>
            </a:r>
            <a:r>
              <a:rPr dirty="0" sz="1100">
                <a:latin typeface="Times New Roman"/>
                <a:cs typeface="Times New Roman"/>
              </a:rPr>
              <a:t>nd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s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o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b</a:t>
            </a:r>
            <a:r>
              <a:rPr dirty="0" sz="1100">
                <a:latin typeface="Times New Roman"/>
                <a:cs typeface="Times New Roman"/>
              </a:rPr>
              <a:t>e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sub</a:t>
            </a:r>
            <a:r>
              <a:rPr dirty="0" sz="1100" spc="-20">
                <a:latin typeface="Times New Roman"/>
                <a:cs typeface="Times New Roman"/>
              </a:rPr>
              <a:t>m</a:t>
            </a:r>
            <a:r>
              <a:rPr dirty="0" sz="1100" spc="-10">
                <a:latin typeface="Times New Roman"/>
                <a:cs typeface="Times New Roman"/>
              </a:rPr>
              <a:t>i</a:t>
            </a:r>
            <a:r>
              <a:rPr dirty="0" sz="1100" spc="-10">
                <a:latin typeface="Times New Roman"/>
                <a:cs typeface="Times New Roman"/>
              </a:rPr>
              <a:t>t</a:t>
            </a:r>
            <a:r>
              <a:rPr dirty="0" sz="1100" spc="-10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ed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t</a:t>
            </a:r>
            <a:r>
              <a:rPr dirty="0" sz="1100">
                <a:latin typeface="Times New Roman"/>
                <a:cs typeface="Times New Roman"/>
              </a:rPr>
              <a:t>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Opt</a:t>
            </a:r>
            <a:r>
              <a:rPr dirty="0" sz="1100" spc="5" b="1">
                <a:latin typeface="Times New Roman"/>
                <a:cs typeface="Times New Roman"/>
              </a:rPr>
              <a:t>i</a:t>
            </a:r>
            <a:r>
              <a:rPr dirty="0" sz="1100" spc="-10" b="1">
                <a:latin typeface="Times New Roman"/>
                <a:cs typeface="Times New Roman"/>
              </a:rPr>
              <a:t>c</a:t>
            </a:r>
            <a:r>
              <a:rPr dirty="0" sz="1100" b="1">
                <a:latin typeface="Times New Roman"/>
                <a:cs typeface="Times New Roman"/>
              </a:rPr>
              <a:t>s</a:t>
            </a:r>
            <a:r>
              <a:rPr dirty="0" sz="1100" spc="-3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L</a:t>
            </a:r>
            <a:r>
              <a:rPr dirty="0" sz="1100" b="1">
                <a:latin typeface="Times New Roman"/>
                <a:cs typeface="Times New Roman"/>
              </a:rPr>
              <a:t>e</a:t>
            </a:r>
            <a:r>
              <a:rPr dirty="0" sz="1100" spc="5" b="1">
                <a:latin typeface="Times New Roman"/>
                <a:cs typeface="Times New Roman"/>
              </a:rPr>
              <a:t>t</a:t>
            </a:r>
            <a:r>
              <a:rPr dirty="0" sz="1100" b="1">
                <a:latin typeface="Times New Roman"/>
                <a:cs typeface="Times New Roman"/>
              </a:rPr>
              <a:t>ters</a:t>
            </a:r>
            <a:r>
              <a:rPr dirty="0" sz="1100" spc="-3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(OS</a:t>
            </a:r>
            <a:r>
              <a:rPr dirty="0" sz="1100" spc="-10" b="1">
                <a:latin typeface="Times New Roman"/>
                <a:cs typeface="Times New Roman"/>
              </a:rPr>
              <a:t>A</a:t>
            </a:r>
            <a:r>
              <a:rPr dirty="0" sz="1100" spc="5" b="1">
                <a:latin typeface="Times New Roman"/>
                <a:cs typeface="Times New Roman"/>
              </a:rPr>
              <a:t>)</a:t>
            </a:r>
            <a:r>
              <a:rPr dirty="0" sz="1100" b="1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48071" y="1557527"/>
            <a:ext cx="0" cy="2352040"/>
          </a:xfrm>
          <a:custGeom>
            <a:avLst/>
            <a:gdLst/>
            <a:ahLst/>
            <a:cxnLst/>
            <a:rect l="l" t="t" r="r" b="b"/>
            <a:pathLst>
              <a:path w="0" h="2352040">
                <a:moveTo>
                  <a:pt x="0" y="0"/>
                </a:moveTo>
                <a:lnTo>
                  <a:pt x="0" y="2352040"/>
                </a:lnTo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148071" y="4343400"/>
            <a:ext cx="0" cy="1245870"/>
          </a:xfrm>
          <a:custGeom>
            <a:avLst/>
            <a:gdLst/>
            <a:ahLst/>
            <a:cxnLst/>
            <a:rect l="l" t="t" r="r" b="b"/>
            <a:pathLst>
              <a:path w="0" h="1245870">
                <a:moveTo>
                  <a:pt x="0" y="0"/>
                </a:moveTo>
                <a:lnTo>
                  <a:pt x="0" y="1245616"/>
                </a:lnTo>
              </a:path>
            </a:pathLst>
          </a:custGeom>
          <a:ln w="9144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59308" y="1333500"/>
          <a:ext cx="4408170" cy="4264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0831"/>
                <a:gridCol w="221615"/>
                <a:gridCol w="221869"/>
                <a:gridCol w="1260347"/>
                <a:gridCol w="255143"/>
                <a:gridCol w="247776"/>
                <a:gridCol w="1578864"/>
              </a:tblGrid>
              <a:tr h="207263">
                <a:tc rowSpan="13">
                  <a:txBody>
                    <a:bodyPr/>
                    <a:lstStyle/>
                    <a:p>
                      <a:pPr marL="65405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Single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Photon de</a:t>
                      </a:r>
                      <a:r>
                        <a:rPr dirty="0" sz="24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dirty="0" sz="24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/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63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/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94945" marR="107314" indent="-67310">
                        <a:lnSpc>
                          <a:spcPts val="144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s/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4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single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photon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detec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 rowSpan="2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806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7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63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1600" spc="-114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ech</a:t>
                      </a:r>
                      <a:r>
                        <a:rPr dirty="0" sz="16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ologies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473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1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16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811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54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811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61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79705" marR="95250" indent="-81280">
                        <a:lnSpc>
                          <a:spcPts val="1660"/>
                        </a:lnSpc>
                      </a:pPr>
                      <a:r>
                        <a:rPr dirty="0" sz="160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Applications </a:t>
                      </a:r>
                      <a:r>
                        <a:rPr dirty="0" sz="1600" spc="5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60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600" spc="-1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sec</a:t>
                      </a:r>
                      <a:r>
                        <a:rPr dirty="0" sz="1600" spc="5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60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rity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1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49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1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49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1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1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38430" indent="-129539">
                        <a:lnSpc>
                          <a:spcPts val="144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CM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ingle</a:t>
                      </a:r>
                      <a:r>
                        <a:rPr dirty="0" sz="14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Photon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14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vala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4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iodes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67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63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Progress</a:t>
            </a:r>
            <a:r>
              <a:rPr dirty="0" spc="-15"/>
              <a:t> </a:t>
            </a:r>
            <a:r>
              <a:rPr dirty="0"/>
              <a:t>up to date</a:t>
            </a:r>
          </a:p>
        </p:txBody>
      </p:sp>
      <p:sp>
        <p:nvSpPr>
          <p:cNvPr id="3" name="object 3"/>
          <p:cNvSpPr/>
          <p:nvPr/>
        </p:nvSpPr>
        <p:spPr>
          <a:xfrm>
            <a:off x="2821685" y="3887279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 h="0">
                <a:moveTo>
                  <a:pt x="0" y="0"/>
                </a:moveTo>
                <a:lnTo>
                  <a:pt x="1940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19377" y="3464814"/>
            <a:ext cx="443230" cy="422275"/>
          </a:xfrm>
          <a:custGeom>
            <a:avLst/>
            <a:gdLst/>
            <a:ahLst/>
            <a:cxnLst/>
            <a:rect l="l" t="t" r="r" b="b"/>
            <a:pathLst>
              <a:path w="443230" h="422275">
                <a:moveTo>
                  <a:pt x="0" y="0"/>
                </a:moveTo>
                <a:lnTo>
                  <a:pt x="221615" y="0"/>
                </a:lnTo>
                <a:lnTo>
                  <a:pt x="221615" y="422021"/>
                </a:lnTo>
                <a:lnTo>
                  <a:pt x="443230" y="422021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19377" y="3048761"/>
            <a:ext cx="443230" cy="417195"/>
          </a:xfrm>
          <a:custGeom>
            <a:avLst/>
            <a:gdLst/>
            <a:ahLst/>
            <a:cxnLst/>
            <a:rect l="l" t="t" r="r" b="b"/>
            <a:pathLst>
              <a:path w="443230" h="417195">
                <a:moveTo>
                  <a:pt x="0" y="416813"/>
                </a:moveTo>
                <a:lnTo>
                  <a:pt x="221615" y="416813"/>
                </a:lnTo>
                <a:lnTo>
                  <a:pt x="221615" y="0"/>
                </a:lnTo>
                <a:lnTo>
                  <a:pt x="443230" y="0"/>
                </a:lnTo>
              </a:path>
            </a:pathLst>
          </a:custGeom>
          <a:ln w="19811">
            <a:solidFill>
              <a:srgbClr val="B3B3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7022" y="1343405"/>
            <a:ext cx="562610" cy="4244340"/>
          </a:xfrm>
          <a:custGeom>
            <a:avLst/>
            <a:gdLst/>
            <a:ahLst/>
            <a:cxnLst/>
            <a:rect l="l" t="t" r="r" b="b"/>
            <a:pathLst>
              <a:path w="562610" h="4244340">
                <a:moveTo>
                  <a:pt x="0" y="4244340"/>
                </a:moveTo>
                <a:lnTo>
                  <a:pt x="562356" y="4244340"/>
                </a:lnTo>
                <a:lnTo>
                  <a:pt x="562356" y="0"/>
                </a:lnTo>
                <a:lnTo>
                  <a:pt x="0" y="0"/>
                </a:lnTo>
                <a:lnTo>
                  <a:pt x="0" y="4244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7022" y="1343405"/>
            <a:ext cx="562610" cy="4244340"/>
          </a:xfrm>
          <a:custGeom>
            <a:avLst/>
            <a:gdLst/>
            <a:ahLst/>
            <a:cxnLst/>
            <a:rect l="l" t="t" r="r" b="b"/>
            <a:pathLst>
              <a:path w="562610" h="4244340">
                <a:moveTo>
                  <a:pt x="0" y="4244340"/>
                </a:moveTo>
                <a:lnTo>
                  <a:pt x="562356" y="4244340"/>
                </a:lnTo>
                <a:lnTo>
                  <a:pt x="562356" y="0"/>
                </a:lnTo>
                <a:lnTo>
                  <a:pt x="0" y="0"/>
                </a:lnTo>
                <a:lnTo>
                  <a:pt x="0" y="424434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71675" y="1996566"/>
            <a:ext cx="330200" cy="29394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Single</a:t>
            </a:r>
            <a:r>
              <a:rPr dirty="0" sz="24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Photon de</a:t>
            </a:r>
            <a:r>
              <a:rPr dirty="0" sz="2400" spc="5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ec</a:t>
            </a:r>
            <a:r>
              <a:rPr dirty="0" sz="2400" spc="5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62861" y="2742438"/>
            <a:ext cx="1259205" cy="611505"/>
          </a:xfrm>
          <a:custGeom>
            <a:avLst/>
            <a:gdLst/>
            <a:ahLst/>
            <a:cxnLst/>
            <a:rect l="l" t="t" r="r" b="b"/>
            <a:pathLst>
              <a:path w="1259205" h="611504">
                <a:moveTo>
                  <a:pt x="0" y="611124"/>
                </a:moveTo>
                <a:lnTo>
                  <a:pt x="1258824" y="611124"/>
                </a:lnTo>
                <a:lnTo>
                  <a:pt x="1258824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62861" y="2742438"/>
            <a:ext cx="1259205" cy="611505"/>
          </a:xfrm>
          <a:custGeom>
            <a:avLst/>
            <a:gdLst/>
            <a:ahLst/>
            <a:cxnLst/>
            <a:rect l="l" t="t" r="r" b="b"/>
            <a:pathLst>
              <a:path w="1259205" h="611504">
                <a:moveTo>
                  <a:pt x="0" y="611124"/>
                </a:moveTo>
                <a:lnTo>
                  <a:pt x="1258824" y="611124"/>
                </a:lnTo>
                <a:lnTo>
                  <a:pt x="1258824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ln w="19812">
            <a:solidFill>
              <a:srgbClr val="B3B3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636902" y="2934429"/>
            <a:ext cx="110680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25">
                <a:solidFill>
                  <a:srgbClr val="B3B3B3"/>
                </a:solidFill>
                <a:latin typeface="Times New Roman"/>
                <a:cs typeface="Times New Roman"/>
              </a:rPr>
              <a:t>T</a:t>
            </a:r>
            <a:r>
              <a:rPr dirty="0" sz="1600" spc="-10">
                <a:solidFill>
                  <a:srgbClr val="B3B3B3"/>
                </a:solidFill>
                <a:latin typeface="Times New Roman"/>
                <a:cs typeface="Times New Roman"/>
              </a:rPr>
              <a:t>ech</a:t>
            </a:r>
            <a:r>
              <a:rPr dirty="0" sz="1600" spc="-5">
                <a:solidFill>
                  <a:srgbClr val="B3B3B3"/>
                </a:solidFill>
                <a:latin typeface="Times New Roman"/>
                <a:cs typeface="Times New Roman"/>
              </a:rPr>
              <a:t>n</a:t>
            </a:r>
            <a:r>
              <a:rPr dirty="0" sz="1600" spc="-10">
                <a:solidFill>
                  <a:srgbClr val="B3B3B3"/>
                </a:solidFill>
                <a:latin typeface="Times New Roman"/>
                <a:cs typeface="Times New Roman"/>
              </a:rPr>
              <a:t>ologies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62861" y="3580638"/>
            <a:ext cx="1259205" cy="612775"/>
          </a:xfrm>
          <a:custGeom>
            <a:avLst/>
            <a:gdLst/>
            <a:ahLst/>
            <a:cxnLst/>
            <a:rect l="l" t="t" r="r" b="b"/>
            <a:pathLst>
              <a:path w="1259205" h="612775">
                <a:moveTo>
                  <a:pt x="0" y="612648"/>
                </a:moveTo>
                <a:lnTo>
                  <a:pt x="1258824" y="612648"/>
                </a:lnTo>
                <a:lnTo>
                  <a:pt x="1258824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62861" y="3580638"/>
            <a:ext cx="1259205" cy="612775"/>
          </a:xfrm>
          <a:custGeom>
            <a:avLst/>
            <a:gdLst/>
            <a:ahLst/>
            <a:cxnLst/>
            <a:rect l="l" t="t" r="r" b="b"/>
            <a:pathLst>
              <a:path w="1259205" h="612775">
                <a:moveTo>
                  <a:pt x="0" y="612648"/>
                </a:moveTo>
                <a:lnTo>
                  <a:pt x="1258824" y="612648"/>
                </a:lnTo>
                <a:lnTo>
                  <a:pt x="1258824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697863" y="3667092"/>
            <a:ext cx="99695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340" marR="5080" indent="-41275">
              <a:lnSpc>
                <a:spcPts val="1660"/>
              </a:lnSpc>
            </a:pPr>
            <a:r>
              <a:rPr dirty="0" sz="1600" spc="-10">
                <a:latin typeface="Times New Roman"/>
                <a:cs typeface="Times New Roman"/>
              </a:rPr>
              <a:t>Application </a:t>
            </a:r>
            <a:r>
              <a:rPr dirty="0" sz="1600" spc="-5">
                <a:latin typeface="Times New Roman"/>
                <a:cs typeface="Times New Roman"/>
              </a:rPr>
              <a:t>f</a:t>
            </a:r>
            <a:r>
              <a:rPr dirty="0" sz="1600" spc="-10">
                <a:latin typeface="Times New Roman"/>
                <a:cs typeface="Times New Roman"/>
              </a:rPr>
              <a:t>or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sec</a:t>
            </a:r>
            <a:r>
              <a:rPr dirty="0" sz="1600" spc="-5">
                <a:latin typeface="Times New Roman"/>
                <a:cs typeface="Times New Roman"/>
              </a:rPr>
              <a:t>u</a:t>
            </a:r>
            <a:r>
              <a:rPr dirty="0" sz="1600" spc="-10">
                <a:latin typeface="Times New Roman"/>
                <a:cs typeface="Times New Roman"/>
              </a:rPr>
              <a:t>rity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16757" y="3582161"/>
            <a:ext cx="1763395" cy="611505"/>
          </a:xfrm>
          <a:custGeom>
            <a:avLst/>
            <a:gdLst/>
            <a:ahLst/>
            <a:cxnLst/>
            <a:rect l="l" t="t" r="r" b="b"/>
            <a:pathLst>
              <a:path w="1763395" h="611504">
                <a:moveTo>
                  <a:pt x="0" y="611124"/>
                </a:moveTo>
                <a:lnTo>
                  <a:pt x="1763268" y="611124"/>
                </a:lnTo>
                <a:lnTo>
                  <a:pt x="1763268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075813" y="3667726"/>
            <a:ext cx="164211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62230">
              <a:lnSpc>
                <a:spcPts val="1660"/>
              </a:lnSpc>
            </a:pPr>
            <a:r>
              <a:rPr dirty="0" sz="1600" spc="-10">
                <a:latin typeface="Times New Roman"/>
                <a:cs typeface="Times New Roman"/>
              </a:rPr>
              <a:t>Quantum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Ra</a:t>
            </a:r>
            <a:r>
              <a:rPr dirty="0" sz="1600" spc="-5">
                <a:latin typeface="Times New Roman"/>
                <a:cs typeface="Times New Roman"/>
              </a:rPr>
              <a:t>n</a:t>
            </a:r>
            <a:r>
              <a:rPr dirty="0" sz="1600" spc="-10">
                <a:latin typeface="Times New Roman"/>
                <a:cs typeface="Times New Roman"/>
              </a:rPr>
              <a:t>dom</a:t>
            </a:r>
            <a:r>
              <a:rPr dirty="0" sz="1600" spc="-10">
                <a:latin typeface="Times New Roman"/>
                <a:cs typeface="Times New Roman"/>
              </a:rPr>
              <a:t> Nu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ber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Generation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07207" y="4351736"/>
            <a:ext cx="1458595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Explo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-10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ng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rando</a:t>
            </a:r>
            <a:r>
              <a:rPr dirty="0" sz="1100" spc="-20">
                <a:latin typeface="Times New Roman"/>
                <a:cs typeface="Times New Roman"/>
              </a:rPr>
              <a:t>m</a:t>
            </a:r>
            <a:r>
              <a:rPr dirty="0" sz="1100">
                <a:latin typeface="Times New Roman"/>
                <a:cs typeface="Times New Roman"/>
              </a:rPr>
              <a:t>ness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in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ph</a:t>
            </a:r>
            <a:r>
              <a:rPr dirty="0" sz="1100" spc="-5">
                <a:latin typeface="Times New Roman"/>
                <a:cs typeface="Times New Roman"/>
              </a:rPr>
              <a:t>o</a:t>
            </a:r>
            <a:r>
              <a:rPr dirty="0" sz="1100">
                <a:latin typeface="Times New Roman"/>
                <a:cs typeface="Times New Roman"/>
              </a:rPr>
              <a:t>ton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</a:t>
            </a:r>
            <a:r>
              <a:rPr dirty="0" sz="1100" spc="-20">
                <a:latin typeface="Times New Roman"/>
                <a:cs typeface="Times New Roman"/>
              </a:rPr>
              <a:t>m</a:t>
            </a:r>
            <a:r>
              <a:rPr dirty="0" sz="1100">
                <a:latin typeface="Times New Roman"/>
                <a:cs typeface="Times New Roman"/>
              </a:rPr>
              <a:t>iss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on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process.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42844" y="4351020"/>
            <a:ext cx="318516" cy="3185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032" y="5753100"/>
            <a:ext cx="6983095" cy="388620"/>
          </a:xfrm>
          <a:custGeom>
            <a:avLst/>
            <a:gdLst/>
            <a:ahLst/>
            <a:cxnLst/>
            <a:rect l="l" t="t" r="r" b="b"/>
            <a:pathLst>
              <a:path w="6983095" h="388620">
                <a:moveTo>
                  <a:pt x="0" y="388620"/>
                </a:moveTo>
                <a:lnTo>
                  <a:pt x="6982968" y="388620"/>
                </a:lnTo>
                <a:lnTo>
                  <a:pt x="6982968" y="0"/>
                </a:lnTo>
                <a:lnTo>
                  <a:pt x="0" y="0"/>
                </a:lnTo>
                <a:lnTo>
                  <a:pt x="0" y="38862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1032" y="5753100"/>
            <a:ext cx="6983095" cy="388620"/>
          </a:xfrm>
          <a:custGeom>
            <a:avLst/>
            <a:gdLst/>
            <a:ahLst/>
            <a:cxnLst/>
            <a:rect l="l" t="t" r="r" b="b"/>
            <a:pathLst>
              <a:path w="6983095" h="388620">
                <a:moveTo>
                  <a:pt x="0" y="388620"/>
                </a:moveTo>
                <a:lnTo>
                  <a:pt x="6982968" y="388620"/>
                </a:lnTo>
              </a:path>
              <a:path w="6983095" h="388620">
                <a:moveTo>
                  <a:pt x="6982968" y="0"/>
                </a:moveTo>
                <a:lnTo>
                  <a:pt x="0" y="0"/>
                </a:lnTo>
                <a:lnTo>
                  <a:pt x="0" y="38862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/>
              <a:t>Progress</a:t>
            </a:r>
            <a:r>
              <a:rPr dirty="0" spc="-5"/>
              <a:t> </a:t>
            </a:r>
            <a:r>
              <a:rPr dirty="0"/>
              <a:t>up to date</a:t>
            </a:r>
          </a:p>
        </p:txBody>
      </p:sp>
      <p:sp>
        <p:nvSpPr>
          <p:cNvPr id="5" name="object 5"/>
          <p:cNvSpPr/>
          <p:nvPr/>
        </p:nvSpPr>
        <p:spPr>
          <a:xfrm>
            <a:off x="4505705" y="3886708"/>
            <a:ext cx="493395" cy="0"/>
          </a:xfrm>
          <a:custGeom>
            <a:avLst/>
            <a:gdLst/>
            <a:ahLst/>
            <a:cxnLst/>
            <a:rect l="l" t="t" r="r" b="b"/>
            <a:pathLst>
              <a:path w="493395" h="0">
                <a:moveTo>
                  <a:pt x="0" y="0"/>
                </a:moveTo>
                <a:lnTo>
                  <a:pt x="493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05705" y="1540002"/>
            <a:ext cx="470534" cy="2348230"/>
          </a:xfrm>
          <a:custGeom>
            <a:avLst/>
            <a:gdLst/>
            <a:ahLst/>
            <a:cxnLst/>
            <a:rect l="l" t="t" r="r" b="b"/>
            <a:pathLst>
              <a:path w="470535" h="2348229">
                <a:moveTo>
                  <a:pt x="0" y="2348103"/>
                </a:moveTo>
                <a:lnTo>
                  <a:pt x="235077" y="2348103"/>
                </a:lnTo>
                <a:lnTo>
                  <a:pt x="235077" y="0"/>
                </a:lnTo>
                <a:lnTo>
                  <a:pt x="470154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47366" y="3887279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 h="0">
                <a:moveTo>
                  <a:pt x="0" y="0"/>
                </a:moveTo>
                <a:lnTo>
                  <a:pt x="1940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43533" y="3464814"/>
            <a:ext cx="443230" cy="422275"/>
          </a:xfrm>
          <a:custGeom>
            <a:avLst/>
            <a:gdLst/>
            <a:ahLst/>
            <a:cxnLst/>
            <a:rect l="l" t="t" r="r" b="b"/>
            <a:pathLst>
              <a:path w="443230" h="422275">
                <a:moveTo>
                  <a:pt x="0" y="0"/>
                </a:moveTo>
                <a:lnTo>
                  <a:pt x="221589" y="0"/>
                </a:lnTo>
                <a:lnTo>
                  <a:pt x="221589" y="422021"/>
                </a:lnTo>
                <a:lnTo>
                  <a:pt x="443229" y="422021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43533" y="3048761"/>
            <a:ext cx="443230" cy="417195"/>
          </a:xfrm>
          <a:custGeom>
            <a:avLst/>
            <a:gdLst/>
            <a:ahLst/>
            <a:cxnLst/>
            <a:rect l="l" t="t" r="r" b="b"/>
            <a:pathLst>
              <a:path w="443230" h="417195">
                <a:moveTo>
                  <a:pt x="0" y="416813"/>
                </a:moveTo>
                <a:lnTo>
                  <a:pt x="221589" y="416813"/>
                </a:lnTo>
                <a:lnTo>
                  <a:pt x="221589" y="0"/>
                </a:lnTo>
                <a:lnTo>
                  <a:pt x="443229" y="0"/>
                </a:lnTo>
              </a:path>
            </a:pathLst>
          </a:custGeom>
          <a:ln w="19812">
            <a:solidFill>
              <a:srgbClr val="B3B3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82702" y="1343405"/>
            <a:ext cx="561340" cy="4244340"/>
          </a:xfrm>
          <a:custGeom>
            <a:avLst/>
            <a:gdLst/>
            <a:ahLst/>
            <a:cxnLst/>
            <a:rect l="l" t="t" r="r" b="b"/>
            <a:pathLst>
              <a:path w="561340" h="4244340">
                <a:moveTo>
                  <a:pt x="0" y="4244340"/>
                </a:moveTo>
                <a:lnTo>
                  <a:pt x="560832" y="4244340"/>
                </a:lnTo>
                <a:lnTo>
                  <a:pt x="560832" y="0"/>
                </a:lnTo>
                <a:lnTo>
                  <a:pt x="0" y="0"/>
                </a:lnTo>
                <a:lnTo>
                  <a:pt x="0" y="4244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2702" y="1343405"/>
            <a:ext cx="561340" cy="4244340"/>
          </a:xfrm>
          <a:custGeom>
            <a:avLst/>
            <a:gdLst/>
            <a:ahLst/>
            <a:cxnLst/>
            <a:rect l="l" t="t" r="r" b="b"/>
            <a:pathLst>
              <a:path w="561340" h="4244340">
                <a:moveTo>
                  <a:pt x="0" y="4244340"/>
                </a:moveTo>
                <a:lnTo>
                  <a:pt x="560832" y="4244340"/>
                </a:lnTo>
                <a:lnTo>
                  <a:pt x="560832" y="0"/>
                </a:lnTo>
                <a:lnTo>
                  <a:pt x="0" y="0"/>
                </a:lnTo>
                <a:lnTo>
                  <a:pt x="0" y="424434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96745" y="1996566"/>
            <a:ext cx="330200" cy="29394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Single</a:t>
            </a:r>
            <a:r>
              <a:rPr dirty="0" sz="24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Photon de</a:t>
            </a:r>
            <a:r>
              <a:rPr dirty="0" sz="2400" spc="5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ec</a:t>
            </a:r>
            <a:r>
              <a:rPr dirty="0" sz="2400" spc="5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87017" y="2742438"/>
            <a:ext cx="1260475" cy="611505"/>
          </a:xfrm>
          <a:custGeom>
            <a:avLst/>
            <a:gdLst/>
            <a:ahLst/>
            <a:cxnLst/>
            <a:rect l="l" t="t" r="r" b="b"/>
            <a:pathLst>
              <a:path w="1260475" h="611504">
                <a:moveTo>
                  <a:pt x="0" y="611124"/>
                </a:moveTo>
                <a:lnTo>
                  <a:pt x="1260347" y="611124"/>
                </a:lnTo>
                <a:lnTo>
                  <a:pt x="1260347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87017" y="2742438"/>
            <a:ext cx="1260475" cy="611505"/>
          </a:xfrm>
          <a:custGeom>
            <a:avLst/>
            <a:gdLst/>
            <a:ahLst/>
            <a:cxnLst/>
            <a:rect l="l" t="t" r="r" b="b"/>
            <a:pathLst>
              <a:path w="1260475" h="611504">
                <a:moveTo>
                  <a:pt x="0" y="611124"/>
                </a:moveTo>
                <a:lnTo>
                  <a:pt x="1260347" y="611124"/>
                </a:lnTo>
                <a:lnTo>
                  <a:pt x="1260347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ln w="19812">
            <a:solidFill>
              <a:srgbClr val="B3B3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361947" y="2934429"/>
            <a:ext cx="110680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25">
                <a:solidFill>
                  <a:srgbClr val="B3B3B3"/>
                </a:solidFill>
                <a:latin typeface="Times New Roman"/>
                <a:cs typeface="Times New Roman"/>
              </a:rPr>
              <a:t>T</a:t>
            </a:r>
            <a:r>
              <a:rPr dirty="0" sz="1600" spc="-10">
                <a:solidFill>
                  <a:srgbClr val="B3B3B3"/>
                </a:solidFill>
                <a:latin typeface="Times New Roman"/>
                <a:cs typeface="Times New Roman"/>
              </a:rPr>
              <a:t>ech</a:t>
            </a:r>
            <a:r>
              <a:rPr dirty="0" sz="1600" spc="-5">
                <a:solidFill>
                  <a:srgbClr val="B3B3B3"/>
                </a:solidFill>
                <a:latin typeface="Times New Roman"/>
                <a:cs typeface="Times New Roman"/>
              </a:rPr>
              <a:t>n</a:t>
            </a:r>
            <a:r>
              <a:rPr dirty="0" sz="1600" spc="-10">
                <a:solidFill>
                  <a:srgbClr val="B3B3B3"/>
                </a:solidFill>
                <a:latin typeface="Times New Roman"/>
                <a:cs typeface="Times New Roman"/>
              </a:rPr>
              <a:t>ologies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87017" y="3580638"/>
            <a:ext cx="1260475" cy="612775"/>
          </a:xfrm>
          <a:custGeom>
            <a:avLst/>
            <a:gdLst/>
            <a:ahLst/>
            <a:cxnLst/>
            <a:rect l="l" t="t" r="r" b="b"/>
            <a:pathLst>
              <a:path w="1260475" h="612775">
                <a:moveTo>
                  <a:pt x="0" y="612648"/>
                </a:moveTo>
                <a:lnTo>
                  <a:pt x="1260347" y="612648"/>
                </a:lnTo>
                <a:lnTo>
                  <a:pt x="1260347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87017" y="3580638"/>
            <a:ext cx="1260475" cy="612775"/>
          </a:xfrm>
          <a:custGeom>
            <a:avLst/>
            <a:gdLst/>
            <a:ahLst/>
            <a:cxnLst/>
            <a:rect l="l" t="t" r="r" b="b"/>
            <a:pathLst>
              <a:path w="1260475" h="612775">
                <a:moveTo>
                  <a:pt x="0" y="612648"/>
                </a:moveTo>
                <a:lnTo>
                  <a:pt x="1260347" y="612648"/>
                </a:lnTo>
                <a:lnTo>
                  <a:pt x="1260347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422908" y="3667092"/>
            <a:ext cx="99695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340" marR="5080" indent="-41275">
              <a:lnSpc>
                <a:spcPts val="1660"/>
              </a:lnSpc>
            </a:pPr>
            <a:r>
              <a:rPr dirty="0" sz="1600" spc="-10">
                <a:latin typeface="Times New Roman"/>
                <a:cs typeface="Times New Roman"/>
              </a:rPr>
              <a:t>Application </a:t>
            </a:r>
            <a:r>
              <a:rPr dirty="0" sz="1600" spc="-5">
                <a:latin typeface="Times New Roman"/>
                <a:cs typeface="Times New Roman"/>
              </a:rPr>
              <a:t>f</a:t>
            </a:r>
            <a:r>
              <a:rPr dirty="0" sz="1600" spc="-10">
                <a:latin typeface="Times New Roman"/>
                <a:cs typeface="Times New Roman"/>
              </a:rPr>
              <a:t>or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sec</a:t>
            </a:r>
            <a:r>
              <a:rPr dirty="0" sz="1600" spc="-5">
                <a:latin typeface="Times New Roman"/>
                <a:cs typeface="Times New Roman"/>
              </a:rPr>
              <a:t>u</a:t>
            </a:r>
            <a:r>
              <a:rPr dirty="0" sz="1600" spc="-10">
                <a:latin typeface="Times New Roman"/>
                <a:cs typeface="Times New Roman"/>
              </a:rPr>
              <a:t>rity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40914" y="3582161"/>
            <a:ext cx="1765300" cy="611505"/>
          </a:xfrm>
          <a:custGeom>
            <a:avLst/>
            <a:gdLst/>
            <a:ahLst/>
            <a:cxnLst/>
            <a:rect l="l" t="t" r="r" b="b"/>
            <a:pathLst>
              <a:path w="1765300" h="611504">
                <a:moveTo>
                  <a:pt x="0" y="611124"/>
                </a:moveTo>
                <a:lnTo>
                  <a:pt x="1764791" y="611124"/>
                </a:lnTo>
                <a:lnTo>
                  <a:pt x="1764791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40914" y="3582161"/>
            <a:ext cx="1765300" cy="611505"/>
          </a:xfrm>
          <a:custGeom>
            <a:avLst/>
            <a:gdLst/>
            <a:ahLst/>
            <a:cxnLst/>
            <a:rect l="l" t="t" r="r" b="b"/>
            <a:pathLst>
              <a:path w="1765300" h="611504">
                <a:moveTo>
                  <a:pt x="0" y="611124"/>
                </a:moveTo>
                <a:lnTo>
                  <a:pt x="1764791" y="611124"/>
                </a:lnTo>
                <a:lnTo>
                  <a:pt x="1764791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800857" y="3667726"/>
            <a:ext cx="164211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62230">
              <a:lnSpc>
                <a:spcPts val="1660"/>
              </a:lnSpc>
            </a:pPr>
            <a:r>
              <a:rPr dirty="0" sz="1600" spc="-10">
                <a:latin typeface="Times New Roman"/>
                <a:cs typeface="Times New Roman"/>
              </a:rPr>
              <a:t>Quantum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Ra</a:t>
            </a:r>
            <a:r>
              <a:rPr dirty="0" sz="1600" spc="-5">
                <a:latin typeface="Times New Roman"/>
                <a:cs typeface="Times New Roman"/>
              </a:rPr>
              <a:t>n</a:t>
            </a:r>
            <a:r>
              <a:rPr dirty="0" sz="1600" spc="-10">
                <a:latin typeface="Times New Roman"/>
                <a:cs typeface="Times New Roman"/>
              </a:rPr>
              <a:t>dom</a:t>
            </a:r>
            <a:r>
              <a:rPr dirty="0" sz="1600" spc="-10">
                <a:latin typeface="Times New Roman"/>
                <a:cs typeface="Times New Roman"/>
              </a:rPr>
              <a:t> Nu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ber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Generation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975097" y="1372361"/>
            <a:ext cx="2321560" cy="335280"/>
          </a:xfrm>
          <a:custGeom>
            <a:avLst/>
            <a:gdLst/>
            <a:ahLst/>
            <a:cxnLst/>
            <a:rect l="l" t="t" r="r" b="b"/>
            <a:pathLst>
              <a:path w="2321559" h="335280">
                <a:moveTo>
                  <a:pt x="0" y="335279"/>
                </a:moveTo>
                <a:lnTo>
                  <a:pt x="2321052" y="335279"/>
                </a:lnTo>
                <a:lnTo>
                  <a:pt x="2321052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975097" y="1372361"/>
            <a:ext cx="2321560" cy="335280"/>
          </a:xfrm>
          <a:custGeom>
            <a:avLst/>
            <a:gdLst/>
            <a:ahLst/>
            <a:cxnLst/>
            <a:rect l="l" t="t" r="r" b="b"/>
            <a:pathLst>
              <a:path w="2321559" h="335280">
                <a:moveTo>
                  <a:pt x="0" y="335279"/>
                </a:moveTo>
                <a:lnTo>
                  <a:pt x="2321052" y="335279"/>
                </a:lnTo>
                <a:lnTo>
                  <a:pt x="2321052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328284" y="1437289"/>
            <a:ext cx="161290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CM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 spc="-135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AD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997958" y="3717797"/>
            <a:ext cx="2321560" cy="335280"/>
          </a:xfrm>
          <a:custGeom>
            <a:avLst/>
            <a:gdLst/>
            <a:ahLst/>
            <a:cxnLst/>
            <a:rect l="l" t="t" r="r" b="b"/>
            <a:pathLst>
              <a:path w="2321559" h="335279">
                <a:moveTo>
                  <a:pt x="0" y="335279"/>
                </a:moveTo>
                <a:lnTo>
                  <a:pt x="2321051" y="335279"/>
                </a:lnTo>
                <a:lnTo>
                  <a:pt x="2321051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997958" y="3717797"/>
            <a:ext cx="2321560" cy="335280"/>
          </a:xfrm>
          <a:custGeom>
            <a:avLst/>
            <a:gdLst/>
            <a:ahLst/>
            <a:cxnLst/>
            <a:rect l="l" t="t" r="r" b="b"/>
            <a:pathLst>
              <a:path w="2321559" h="335279">
                <a:moveTo>
                  <a:pt x="0" y="335279"/>
                </a:moveTo>
                <a:lnTo>
                  <a:pt x="2321051" y="335279"/>
                </a:lnTo>
                <a:lnTo>
                  <a:pt x="2321051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154548" y="3783360"/>
            <a:ext cx="200533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ta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Sensor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IS)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03647" y="1927860"/>
            <a:ext cx="1507236" cy="1158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323203" y="1798455"/>
            <a:ext cx="2299970" cy="1641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 indent="-172085">
              <a:lnSpc>
                <a:spcPct val="100000"/>
              </a:lnSpc>
              <a:buClr>
                <a:srgbClr val="009973"/>
              </a:buClr>
              <a:buFont typeface="Wingdings"/>
              <a:buChar char=""/>
              <a:tabLst>
                <a:tab pos="185420" algn="l"/>
              </a:tabLst>
            </a:pP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A</a:t>
            </a:r>
            <a:r>
              <a:rPr dirty="0" sz="1200" spc="-10" b="1">
                <a:solidFill>
                  <a:srgbClr val="009973"/>
                </a:solidFill>
                <a:latin typeface="Times New Roman"/>
                <a:cs typeface="Times New Roman"/>
              </a:rPr>
              <a:t>c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hiev</a:t>
            </a:r>
            <a:r>
              <a:rPr dirty="0" sz="1200" spc="-10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spc="-20" b="1">
                <a:solidFill>
                  <a:srgbClr val="009973"/>
                </a:solidFill>
                <a:latin typeface="Times New Roman"/>
                <a:cs typeface="Times New Roman"/>
              </a:rPr>
              <a:t>m</a:t>
            </a:r>
            <a:r>
              <a:rPr dirty="0" sz="1200" spc="-5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nt:</a:t>
            </a:r>
            <a:endParaRPr sz="1200">
              <a:latin typeface="Times New Roman"/>
              <a:cs typeface="Times New Roman"/>
            </a:endParaRPr>
          </a:p>
          <a:p>
            <a:pPr algn="just" marL="80645" marR="86360">
              <a:lnSpc>
                <a:spcPct val="100000"/>
              </a:lnSpc>
              <a:spcBef>
                <a:spcPts val="385"/>
              </a:spcBef>
            </a:pPr>
            <a:r>
              <a:rPr dirty="0" sz="1050" spc="5">
                <a:latin typeface="Times New Roman"/>
                <a:cs typeface="Times New Roman"/>
              </a:rPr>
              <a:t>A</a:t>
            </a:r>
            <a:r>
              <a:rPr dirty="0" sz="1050">
                <a:latin typeface="Times New Roman"/>
                <a:cs typeface="Times New Roman"/>
              </a:rPr>
              <a:t>n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en</a:t>
            </a:r>
            <a:r>
              <a:rPr dirty="0" sz="1050" spc="-10">
                <a:latin typeface="Times New Roman"/>
                <a:cs typeface="Times New Roman"/>
              </a:rPr>
              <a:t>t</a:t>
            </a:r>
            <a:r>
              <a:rPr dirty="0" sz="1050" spc="-5">
                <a:latin typeface="Times New Roman"/>
                <a:cs typeface="Times New Roman"/>
              </a:rPr>
              <a:t>r</a:t>
            </a:r>
            <a:r>
              <a:rPr dirty="0" sz="1050" spc="-15">
                <a:latin typeface="Times New Roman"/>
                <a:cs typeface="Times New Roman"/>
              </a:rPr>
              <a:t>o</a:t>
            </a:r>
            <a:r>
              <a:rPr dirty="0" sz="1050">
                <a:latin typeface="Times New Roman"/>
                <a:cs typeface="Times New Roman"/>
              </a:rPr>
              <a:t>p</a:t>
            </a:r>
            <a:r>
              <a:rPr dirty="0" sz="1050" spc="-25">
                <a:latin typeface="Times New Roman"/>
                <a:cs typeface="Times New Roman"/>
              </a:rPr>
              <a:t>y</a:t>
            </a:r>
            <a:r>
              <a:rPr dirty="0" sz="1050" spc="-10">
                <a:latin typeface="Times New Roman"/>
                <a:cs typeface="Times New Roman"/>
              </a:rPr>
              <a:t>/</a:t>
            </a:r>
            <a:r>
              <a:rPr dirty="0" sz="1050">
                <a:latin typeface="Times New Roman"/>
                <a:cs typeface="Times New Roman"/>
              </a:rPr>
              <a:t>b</a:t>
            </a:r>
            <a:r>
              <a:rPr dirty="0" sz="1050" spc="-10">
                <a:latin typeface="Times New Roman"/>
                <a:cs typeface="Times New Roman"/>
              </a:rPr>
              <a:t>i</a:t>
            </a:r>
            <a:r>
              <a:rPr dirty="0" sz="1050">
                <a:latin typeface="Times New Roman"/>
                <a:cs typeface="Times New Roman"/>
              </a:rPr>
              <a:t>t</a:t>
            </a:r>
            <a:r>
              <a:rPr dirty="0" sz="1050" spc="5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of</a:t>
            </a:r>
            <a:r>
              <a:rPr dirty="0" sz="1050" spc="5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0.9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has</a:t>
            </a:r>
            <a:r>
              <a:rPr dirty="0" sz="1050" spc="5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been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ob</a:t>
            </a:r>
            <a:r>
              <a:rPr dirty="0" sz="1050" spc="-10">
                <a:latin typeface="Times New Roman"/>
                <a:cs typeface="Times New Roman"/>
              </a:rPr>
              <a:t>t</a:t>
            </a:r>
            <a:r>
              <a:rPr dirty="0" sz="1050">
                <a:latin typeface="Times New Roman"/>
                <a:cs typeface="Times New Roman"/>
              </a:rPr>
              <a:t>a</a:t>
            </a:r>
            <a:r>
              <a:rPr dirty="0" sz="1050" spc="-20">
                <a:latin typeface="Times New Roman"/>
                <a:cs typeface="Times New Roman"/>
              </a:rPr>
              <a:t>i</a:t>
            </a:r>
            <a:r>
              <a:rPr dirty="0" sz="1050">
                <a:latin typeface="Times New Roman"/>
                <a:cs typeface="Times New Roman"/>
              </a:rPr>
              <a:t>ned</a:t>
            </a:r>
            <a:r>
              <a:rPr dirty="0" sz="1050">
                <a:latin typeface="Times New Roman"/>
                <a:cs typeface="Times New Roman"/>
              </a:rPr>
              <a:t> </a:t>
            </a:r>
            <a:r>
              <a:rPr dirty="0" sz="1050" spc="-5">
                <a:latin typeface="Times New Roman"/>
                <a:cs typeface="Times New Roman"/>
              </a:rPr>
              <a:t>f</a:t>
            </a:r>
            <a:r>
              <a:rPr dirty="0" sz="1050">
                <a:latin typeface="Times New Roman"/>
                <a:cs typeface="Times New Roman"/>
              </a:rPr>
              <a:t>or </a:t>
            </a:r>
            <a:r>
              <a:rPr dirty="0" sz="1050" spc="-15">
                <a:latin typeface="Times New Roman"/>
                <a:cs typeface="Times New Roman"/>
              </a:rPr>
              <a:t> </a:t>
            </a:r>
            <a:r>
              <a:rPr dirty="0" sz="1050" spc="-5">
                <a:latin typeface="Times New Roman"/>
                <a:cs typeface="Times New Roman"/>
              </a:rPr>
              <a:t>r</a:t>
            </a:r>
            <a:r>
              <a:rPr dirty="0" sz="1050">
                <a:latin typeface="Times New Roman"/>
                <a:cs typeface="Times New Roman"/>
              </a:rPr>
              <a:t>aw </a:t>
            </a:r>
            <a:r>
              <a:rPr dirty="0" sz="1050" spc="-2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da</a:t>
            </a:r>
            <a:r>
              <a:rPr dirty="0" sz="1050" spc="-20">
                <a:latin typeface="Times New Roman"/>
                <a:cs typeface="Times New Roman"/>
              </a:rPr>
              <a:t>t</a:t>
            </a:r>
            <a:r>
              <a:rPr dirty="0" sz="1050">
                <a:latin typeface="Times New Roman"/>
                <a:cs typeface="Times New Roman"/>
              </a:rPr>
              <a:t>a </a:t>
            </a:r>
            <a:r>
              <a:rPr dirty="0" sz="1050" spc="-25">
                <a:latin typeface="Times New Roman"/>
                <a:cs typeface="Times New Roman"/>
              </a:rPr>
              <a:t> </a:t>
            </a:r>
            <a:r>
              <a:rPr dirty="0" sz="1050" spc="-5">
                <a:latin typeface="Times New Roman"/>
                <a:cs typeface="Times New Roman"/>
              </a:rPr>
              <a:t>a</a:t>
            </a:r>
            <a:r>
              <a:rPr dirty="0" sz="1050">
                <a:latin typeface="Times New Roman"/>
                <a:cs typeface="Times New Roman"/>
              </a:rPr>
              <a:t>t </a:t>
            </a:r>
            <a:r>
              <a:rPr dirty="0" sz="1050" spc="-15">
                <a:latin typeface="Times New Roman"/>
                <a:cs typeface="Times New Roman"/>
              </a:rPr>
              <a:t> </a:t>
            </a:r>
            <a:r>
              <a:rPr dirty="0" sz="1050" spc="-5">
                <a:latin typeface="Times New Roman"/>
                <a:cs typeface="Times New Roman"/>
              </a:rPr>
              <a:t>r</a:t>
            </a:r>
            <a:r>
              <a:rPr dirty="0" sz="1050">
                <a:latin typeface="Times New Roman"/>
                <a:cs typeface="Times New Roman"/>
              </a:rPr>
              <a:t>oom </a:t>
            </a:r>
            <a:r>
              <a:rPr dirty="0" sz="1050" spc="-4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T </a:t>
            </a:r>
            <a:r>
              <a:rPr dirty="0" sz="1050" spc="-10">
                <a:latin typeface="Times New Roman"/>
                <a:cs typeface="Times New Roman"/>
              </a:rPr>
              <a:t> </a:t>
            </a:r>
            <a:r>
              <a:rPr dirty="0" sz="1050" spc="-20">
                <a:latin typeface="Times New Roman"/>
                <a:cs typeface="Times New Roman"/>
              </a:rPr>
              <a:t>f</a:t>
            </a:r>
            <a:r>
              <a:rPr dirty="0" sz="1050" spc="-15">
                <a:latin typeface="Times New Roman"/>
                <a:cs typeface="Times New Roman"/>
              </a:rPr>
              <a:t>o</a:t>
            </a:r>
            <a:r>
              <a:rPr dirty="0" sz="1050">
                <a:latin typeface="Times New Roman"/>
                <a:cs typeface="Times New Roman"/>
              </a:rPr>
              <a:t>r </a:t>
            </a:r>
            <a:r>
              <a:rPr dirty="0" sz="1050" spc="-15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l</a:t>
            </a:r>
            <a:r>
              <a:rPr dirty="0" sz="1050">
                <a:latin typeface="Times New Roman"/>
                <a:cs typeface="Times New Roman"/>
              </a:rPr>
              <a:t>ow </a:t>
            </a:r>
            <a:r>
              <a:rPr dirty="0" sz="1050" spc="-2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b</a:t>
            </a:r>
            <a:r>
              <a:rPr dirty="0" sz="1050" spc="-10">
                <a:latin typeface="Times New Roman"/>
                <a:cs typeface="Times New Roman"/>
              </a:rPr>
              <a:t>i</a:t>
            </a:r>
            <a:r>
              <a:rPr dirty="0" sz="1050">
                <a:latin typeface="Times New Roman"/>
                <a:cs typeface="Times New Roman"/>
              </a:rPr>
              <a:t>as</a:t>
            </a:r>
            <a:r>
              <a:rPr dirty="0" sz="1050">
                <a:latin typeface="Times New Roman"/>
                <a:cs typeface="Times New Roman"/>
              </a:rPr>
              <a:t> </a:t>
            </a:r>
            <a:r>
              <a:rPr dirty="0" sz="1050" spc="-15">
                <a:latin typeface="Times New Roman"/>
                <a:cs typeface="Times New Roman"/>
              </a:rPr>
              <a:t>v</a:t>
            </a:r>
            <a:r>
              <a:rPr dirty="0" sz="1050">
                <a:latin typeface="Times New Roman"/>
                <a:cs typeface="Times New Roman"/>
              </a:rPr>
              <a:t>o</a:t>
            </a:r>
            <a:r>
              <a:rPr dirty="0" sz="1050" spc="-10">
                <a:latin typeface="Times New Roman"/>
                <a:cs typeface="Times New Roman"/>
              </a:rPr>
              <a:t>lt</a:t>
            </a:r>
            <a:r>
              <a:rPr dirty="0" sz="1050">
                <a:latin typeface="Times New Roman"/>
                <a:cs typeface="Times New Roman"/>
              </a:rPr>
              <a:t>ag</a:t>
            </a:r>
            <a:r>
              <a:rPr dirty="0" sz="1050" spc="-5">
                <a:latin typeface="Times New Roman"/>
                <a:cs typeface="Times New Roman"/>
              </a:rPr>
              <a:t>e</a:t>
            </a:r>
            <a:r>
              <a:rPr dirty="0" sz="1050"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  <a:p>
            <a:pPr algn="just" marL="192405" indent="-172085">
              <a:lnSpc>
                <a:spcPct val="100000"/>
              </a:lnSpc>
              <a:spcBef>
                <a:spcPts val="475"/>
              </a:spcBef>
              <a:buClr>
                <a:srgbClr val="009973"/>
              </a:buClr>
              <a:buFont typeface="Wingdings"/>
              <a:buChar char=""/>
              <a:tabLst>
                <a:tab pos="193040" algn="l"/>
              </a:tabLst>
            </a:pP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S</a:t>
            </a:r>
            <a:r>
              <a:rPr dirty="0" sz="1200" spc="-5" b="1">
                <a:solidFill>
                  <a:srgbClr val="009973"/>
                </a:solidFill>
                <a:latin typeface="Times New Roman"/>
                <a:cs typeface="Times New Roman"/>
              </a:rPr>
              <a:t>c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ienti</a:t>
            </a:r>
            <a:r>
              <a:rPr dirty="0" sz="1200" spc="5" b="1">
                <a:solidFill>
                  <a:srgbClr val="009973"/>
                </a:solidFill>
                <a:latin typeface="Times New Roman"/>
                <a:cs typeface="Times New Roman"/>
              </a:rPr>
              <a:t>f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ic</a:t>
            </a:r>
            <a:r>
              <a:rPr dirty="0" sz="1200" spc="5" b="1">
                <a:solidFill>
                  <a:srgbClr val="009973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output:</a:t>
            </a:r>
            <a:endParaRPr sz="1200">
              <a:latin typeface="Times New Roman"/>
              <a:cs typeface="Times New Roman"/>
            </a:endParaRPr>
          </a:p>
          <a:p>
            <a:pPr algn="just" marL="84455" marR="5080">
              <a:lnSpc>
                <a:spcPct val="100000"/>
              </a:lnSpc>
              <a:spcBef>
                <a:spcPts val="390"/>
              </a:spcBef>
            </a:pPr>
            <a:r>
              <a:rPr dirty="0" sz="1050">
                <a:latin typeface="Times New Roman"/>
                <a:cs typeface="Times New Roman"/>
              </a:rPr>
              <a:t>A</a:t>
            </a:r>
            <a:r>
              <a:rPr dirty="0" sz="1050" spc="125">
                <a:latin typeface="Times New Roman"/>
                <a:cs typeface="Times New Roman"/>
              </a:rPr>
              <a:t> </a:t>
            </a:r>
            <a:r>
              <a:rPr dirty="0" sz="1050" b="1">
                <a:latin typeface="Times New Roman"/>
                <a:cs typeface="Times New Roman"/>
              </a:rPr>
              <a:t>Pos</a:t>
            </a:r>
            <a:r>
              <a:rPr dirty="0" sz="1050" spc="-5" b="1">
                <a:latin typeface="Times New Roman"/>
                <a:cs typeface="Times New Roman"/>
              </a:rPr>
              <a:t>t</a:t>
            </a:r>
            <a:r>
              <a:rPr dirty="0" sz="1050" b="1">
                <a:latin typeface="Times New Roman"/>
                <a:cs typeface="Times New Roman"/>
              </a:rPr>
              <a:t>er</a:t>
            </a:r>
            <a:r>
              <a:rPr dirty="0" sz="1050" spc="120" b="1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w</a:t>
            </a:r>
            <a:r>
              <a:rPr dirty="0" sz="1050">
                <a:latin typeface="Times New Roman"/>
                <a:cs typeface="Times New Roman"/>
              </a:rPr>
              <a:t>as</a:t>
            </a:r>
            <a:r>
              <a:rPr dirty="0" sz="1050" spc="125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p</a:t>
            </a:r>
            <a:r>
              <a:rPr dirty="0" sz="1050" spc="-5">
                <a:latin typeface="Times New Roman"/>
                <a:cs typeface="Times New Roman"/>
              </a:rPr>
              <a:t>r</a:t>
            </a:r>
            <a:r>
              <a:rPr dirty="0" sz="1050">
                <a:latin typeface="Times New Roman"/>
                <a:cs typeface="Times New Roman"/>
              </a:rPr>
              <a:t>e</a:t>
            </a:r>
            <a:r>
              <a:rPr dirty="0" sz="1050" spc="-5">
                <a:latin typeface="Times New Roman"/>
                <a:cs typeface="Times New Roman"/>
              </a:rPr>
              <a:t>s</a:t>
            </a:r>
            <a:r>
              <a:rPr dirty="0" sz="1050" spc="-15">
                <a:latin typeface="Times New Roman"/>
                <a:cs typeface="Times New Roman"/>
              </a:rPr>
              <a:t>e</a:t>
            </a:r>
            <a:r>
              <a:rPr dirty="0" sz="1050">
                <a:latin typeface="Times New Roman"/>
                <a:cs typeface="Times New Roman"/>
              </a:rPr>
              <a:t>n</a:t>
            </a:r>
            <a:r>
              <a:rPr dirty="0" sz="1050" spc="-10">
                <a:latin typeface="Times New Roman"/>
                <a:cs typeface="Times New Roman"/>
              </a:rPr>
              <a:t>t</a:t>
            </a:r>
            <a:r>
              <a:rPr dirty="0" sz="1050">
                <a:latin typeface="Times New Roman"/>
                <a:cs typeface="Times New Roman"/>
              </a:rPr>
              <a:t>ed</a:t>
            </a:r>
            <a:r>
              <a:rPr dirty="0" sz="1050" spc="114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i</a:t>
            </a:r>
            <a:r>
              <a:rPr dirty="0" sz="1050">
                <a:latin typeface="Times New Roman"/>
                <a:cs typeface="Times New Roman"/>
              </a:rPr>
              <a:t>n</a:t>
            </a:r>
            <a:r>
              <a:rPr dirty="0" sz="1050" spc="12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D</a:t>
            </a:r>
            <a:r>
              <a:rPr dirty="0" sz="1050" spc="-10">
                <a:latin typeface="Times New Roman"/>
                <a:cs typeface="Times New Roman"/>
              </a:rPr>
              <a:t>AT</a:t>
            </a:r>
            <a:r>
              <a:rPr dirty="0" sz="1050">
                <a:latin typeface="Times New Roman"/>
                <a:cs typeface="Times New Roman"/>
              </a:rPr>
              <a:t>E </a:t>
            </a:r>
            <a:r>
              <a:rPr dirty="0" sz="1050" spc="-125">
                <a:latin typeface="Times New Roman"/>
                <a:cs typeface="Times New Roman"/>
              </a:rPr>
              <a:t> </a:t>
            </a:r>
            <a:r>
              <a:rPr dirty="0" sz="1050" spc="-15">
                <a:latin typeface="Times New Roman"/>
                <a:cs typeface="Times New Roman"/>
              </a:rPr>
              <a:t>2</a:t>
            </a:r>
            <a:r>
              <a:rPr dirty="0" sz="1050">
                <a:latin typeface="Times New Roman"/>
                <a:cs typeface="Times New Roman"/>
              </a:rPr>
              <a:t>016</a:t>
            </a:r>
            <a:r>
              <a:rPr dirty="0" sz="1050">
                <a:latin typeface="Times New Roman"/>
                <a:cs typeface="Times New Roman"/>
              </a:rPr>
              <a:t> </a:t>
            </a:r>
            <a:r>
              <a:rPr dirty="0" sz="1050" spc="-5">
                <a:latin typeface="Times New Roman"/>
                <a:cs typeface="Times New Roman"/>
              </a:rPr>
              <a:t>(</a:t>
            </a:r>
            <a:r>
              <a:rPr dirty="0" sz="1050" b="1">
                <a:latin typeface="Times New Roman"/>
                <a:cs typeface="Times New Roman"/>
              </a:rPr>
              <a:t>Wor</a:t>
            </a:r>
            <a:r>
              <a:rPr dirty="0" sz="1050" spc="-25" b="1">
                <a:latin typeface="Times New Roman"/>
                <a:cs typeface="Times New Roman"/>
              </a:rPr>
              <a:t>k</a:t>
            </a:r>
            <a:r>
              <a:rPr dirty="0" sz="1050" b="1">
                <a:latin typeface="Times New Roman"/>
                <a:cs typeface="Times New Roman"/>
              </a:rPr>
              <a:t>shop         </a:t>
            </a:r>
            <a:r>
              <a:rPr dirty="0" sz="1050" spc="75" b="1">
                <a:latin typeface="Times New Roman"/>
                <a:cs typeface="Times New Roman"/>
              </a:rPr>
              <a:t> </a:t>
            </a:r>
            <a:r>
              <a:rPr dirty="0" sz="1050" b="1">
                <a:latin typeface="Times New Roman"/>
                <a:cs typeface="Times New Roman"/>
              </a:rPr>
              <a:t>on         </a:t>
            </a:r>
            <a:r>
              <a:rPr dirty="0" sz="1050" spc="85" b="1">
                <a:latin typeface="Times New Roman"/>
                <a:cs typeface="Times New Roman"/>
              </a:rPr>
              <a:t> </a:t>
            </a:r>
            <a:r>
              <a:rPr dirty="0" sz="1050" b="1">
                <a:latin typeface="Times New Roman"/>
                <a:cs typeface="Times New Roman"/>
              </a:rPr>
              <a:t>Trus</a:t>
            </a:r>
            <a:r>
              <a:rPr dirty="0" sz="1050" spc="-20" b="1">
                <a:latin typeface="Times New Roman"/>
                <a:cs typeface="Times New Roman"/>
              </a:rPr>
              <a:t>t</a:t>
            </a:r>
            <a:r>
              <a:rPr dirty="0" sz="1050" spc="15" b="1">
                <a:latin typeface="Times New Roman"/>
                <a:cs typeface="Times New Roman"/>
              </a:rPr>
              <a:t>w</a:t>
            </a:r>
            <a:r>
              <a:rPr dirty="0" sz="1050" spc="-15" b="1">
                <a:latin typeface="Times New Roman"/>
                <a:cs typeface="Times New Roman"/>
              </a:rPr>
              <a:t>o</a:t>
            </a:r>
            <a:r>
              <a:rPr dirty="0" sz="1050" b="1">
                <a:latin typeface="Times New Roman"/>
                <a:cs typeface="Times New Roman"/>
              </a:rPr>
              <a:t>r</a:t>
            </a:r>
            <a:r>
              <a:rPr dirty="0" sz="1050" spc="-5" b="1">
                <a:latin typeface="Times New Roman"/>
                <a:cs typeface="Times New Roman"/>
              </a:rPr>
              <a:t>t</a:t>
            </a:r>
            <a:r>
              <a:rPr dirty="0" sz="1050" b="1">
                <a:latin typeface="Times New Roman"/>
                <a:cs typeface="Times New Roman"/>
              </a:rPr>
              <a:t>hy</a:t>
            </a:r>
            <a:r>
              <a:rPr dirty="0" sz="1050" b="1">
                <a:latin typeface="Times New Roman"/>
                <a:cs typeface="Times New Roman"/>
              </a:rPr>
              <a:t> Man</a:t>
            </a:r>
            <a:r>
              <a:rPr dirty="0" sz="1050" spc="-15" b="1">
                <a:latin typeface="Times New Roman"/>
                <a:cs typeface="Times New Roman"/>
              </a:rPr>
              <a:t>u</a:t>
            </a:r>
            <a:r>
              <a:rPr dirty="0" sz="1050" spc="5" b="1">
                <a:latin typeface="Times New Roman"/>
                <a:cs typeface="Times New Roman"/>
              </a:rPr>
              <a:t>f</a:t>
            </a:r>
            <a:r>
              <a:rPr dirty="0" sz="1050" spc="-15" b="1">
                <a:latin typeface="Times New Roman"/>
                <a:cs typeface="Times New Roman"/>
              </a:rPr>
              <a:t>a</a:t>
            </a:r>
            <a:r>
              <a:rPr dirty="0" sz="1050" b="1">
                <a:latin typeface="Times New Roman"/>
                <a:cs typeface="Times New Roman"/>
              </a:rPr>
              <a:t>c</a:t>
            </a:r>
            <a:r>
              <a:rPr dirty="0" sz="1050" spc="-5" b="1">
                <a:latin typeface="Times New Roman"/>
                <a:cs typeface="Times New Roman"/>
              </a:rPr>
              <a:t>t</a:t>
            </a:r>
            <a:r>
              <a:rPr dirty="0" sz="1050" b="1">
                <a:latin typeface="Times New Roman"/>
                <a:cs typeface="Times New Roman"/>
              </a:rPr>
              <a:t>ur</a:t>
            </a:r>
            <a:r>
              <a:rPr dirty="0" sz="1050" spc="-10" b="1">
                <a:latin typeface="Times New Roman"/>
                <a:cs typeface="Times New Roman"/>
              </a:rPr>
              <a:t>i</a:t>
            </a:r>
            <a:r>
              <a:rPr dirty="0" sz="1050" b="1">
                <a:latin typeface="Times New Roman"/>
                <a:cs typeface="Times New Roman"/>
              </a:rPr>
              <a:t>ng   </a:t>
            </a:r>
            <a:r>
              <a:rPr dirty="0" sz="1050" spc="20" b="1">
                <a:latin typeface="Times New Roman"/>
                <a:cs typeface="Times New Roman"/>
              </a:rPr>
              <a:t> </a:t>
            </a:r>
            <a:r>
              <a:rPr dirty="0" sz="1050" b="1">
                <a:latin typeface="Times New Roman"/>
                <a:cs typeface="Times New Roman"/>
              </a:rPr>
              <a:t>and   </a:t>
            </a:r>
            <a:r>
              <a:rPr dirty="0" sz="1050" spc="5" b="1">
                <a:latin typeface="Times New Roman"/>
                <a:cs typeface="Times New Roman"/>
              </a:rPr>
              <a:t> </a:t>
            </a:r>
            <a:r>
              <a:rPr dirty="0" sz="1050" b="1">
                <a:latin typeface="Times New Roman"/>
                <a:cs typeface="Times New Roman"/>
              </a:rPr>
              <a:t>U</a:t>
            </a:r>
            <a:r>
              <a:rPr dirty="0" sz="1050" spc="-5" b="1">
                <a:latin typeface="Times New Roman"/>
                <a:cs typeface="Times New Roman"/>
              </a:rPr>
              <a:t>t</a:t>
            </a:r>
            <a:r>
              <a:rPr dirty="0" sz="1050" spc="-10" b="1">
                <a:latin typeface="Times New Roman"/>
                <a:cs typeface="Times New Roman"/>
              </a:rPr>
              <a:t>ili</a:t>
            </a:r>
            <a:r>
              <a:rPr dirty="0" sz="1050" b="1">
                <a:latin typeface="Times New Roman"/>
                <a:cs typeface="Times New Roman"/>
              </a:rPr>
              <a:t>za</a:t>
            </a:r>
            <a:r>
              <a:rPr dirty="0" sz="1050" spc="-5" b="1">
                <a:latin typeface="Times New Roman"/>
                <a:cs typeface="Times New Roman"/>
              </a:rPr>
              <a:t>t</a:t>
            </a:r>
            <a:r>
              <a:rPr dirty="0" sz="1050" spc="-10" b="1">
                <a:latin typeface="Times New Roman"/>
                <a:cs typeface="Times New Roman"/>
              </a:rPr>
              <a:t>i</a:t>
            </a:r>
            <a:r>
              <a:rPr dirty="0" sz="1050" b="1">
                <a:latin typeface="Times New Roman"/>
                <a:cs typeface="Times New Roman"/>
              </a:rPr>
              <a:t>on   </a:t>
            </a:r>
            <a:r>
              <a:rPr dirty="0" sz="1050" spc="20" b="1">
                <a:latin typeface="Times New Roman"/>
                <a:cs typeface="Times New Roman"/>
              </a:rPr>
              <a:t> </a:t>
            </a:r>
            <a:r>
              <a:rPr dirty="0" sz="1050" spc="-15" b="1">
                <a:latin typeface="Times New Roman"/>
                <a:cs typeface="Times New Roman"/>
              </a:rPr>
              <a:t>of</a:t>
            </a:r>
            <a:r>
              <a:rPr dirty="0" sz="1050" spc="-15" b="1">
                <a:latin typeface="Times New Roman"/>
                <a:cs typeface="Times New Roman"/>
              </a:rPr>
              <a:t> </a:t>
            </a:r>
            <a:r>
              <a:rPr dirty="0" sz="1050" b="1">
                <a:latin typeface="Times New Roman"/>
                <a:cs typeface="Times New Roman"/>
              </a:rPr>
              <a:t>Se</a:t>
            </a:r>
            <a:r>
              <a:rPr dirty="0" sz="1050" spc="-5" b="1">
                <a:latin typeface="Times New Roman"/>
                <a:cs typeface="Times New Roman"/>
              </a:rPr>
              <a:t>c</a:t>
            </a:r>
            <a:r>
              <a:rPr dirty="0" sz="1050" b="1">
                <a:latin typeface="Times New Roman"/>
                <a:cs typeface="Times New Roman"/>
              </a:rPr>
              <a:t>ure</a:t>
            </a:r>
            <a:r>
              <a:rPr dirty="0" sz="1050" spc="-25" b="1">
                <a:latin typeface="Times New Roman"/>
                <a:cs typeface="Times New Roman"/>
              </a:rPr>
              <a:t> </a:t>
            </a:r>
            <a:r>
              <a:rPr dirty="0" sz="1050" b="1">
                <a:latin typeface="Times New Roman"/>
                <a:cs typeface="Times New Roman"/>
              </a:rPr>
              <a:t>Dev</a:t>
            </a:r>
            <a:r>
              <a:rPr dirty="0" sz="1050" spc="-10" b="1">
                <a:latin typeface="Times New Roman"/>
                <a:cs typeface="Times New Roman"/>
              </a:rPr>
              <a:t>i</a:t>
            </a:r>
            <a:r>
              <a:rPr dirty="0" sz="1050" b="1">
                <a:latin typeface="Times New Roman"/>
                <a:cs typeface="Times New Roman"/>
              </a:rPr>
              <a:t>c</a:t>
            </a:r>
            <a:r>
              <a:rPr dirty="0" sz="1050" spc="-5" b="1">
                <a:latin typeface="Times New Roman"/>
                <a:cs typeface="Times New Roman"/>
              </a:rPr>
              <a:t>es</a:t>
            </a:r>
            <a:r>
              <a:rPr dirty="0" sz="1050" b="1">
                <a:latin typeface="Times New Roman"/>
                <a:cs typeface="Times New Roman"/>
              </a:rPr>
              <a:t>)</a:t>
            </a:r>
            <a:r>
              <a:rPr dirty="0" sz="1050" spc="-30" b="1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M</a:t>
            </a:r>
            <a:r>
              <a:rPr dirty="0" sz="1050">
                <a:latin typeface="Times New Roman"/>
                <a:cs typeface="Times New Roman"/>
              </a:rPr>
              <a:t>a</a:t>
            </a:r>
            <a:r>
              <a:rPr dirty="0" sz="1050" spc="-10">
                <a:latin typeface="Times New Roman"/>
                <a:cs typeface="Times New Roman"/>
              </a:rPr>
              <a:t>r</a:t>
            </a:r>
            <a:r>
              <a:rPr dirty="0" sz="1050">
                <a:latin typeface="Times New Roman"/>
                <a:cs typeface="Times New Roman"/>
              </a:rPr>
              <a:t>ch,</a:t>
            </a:r>
            <a:r>
              <a:rPr dirty="0" sz="1050" spc="-15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D</a:t>
            </a:r>
            <a:r>
              <a:rPr dirty="0" sz="1050" spc="-5">
                <a:latin typeface="Times New Roman"/>
                <a:cs typeface="Times New Roman"/>
              </a:rPr>
              <a:t>r</a:t>
            </a:r>
            <a:r>
              <a:rPr dirty="0" sz="1050">
                <a:latin typeface="Times New Roman"/>
                <a:cs typeface="Times New Roman"/>
              </a:rPr>
              <a:t>e</a:t>
            </a:r>
            <a:r>
              <a:rPr dirty="0" sz="1050" spc="-10">
                <a:latin typeface="Times New Roman"/>
                <a:cs typeface="Times New Roman"/>
              </a:rPr>
              <a:t>s</a:t>
            </a:r>
            <a:r>
              <a:rPr dirty="0" sz="1050">
                <a:latin typeface="Times New Roman"/>
                <a:cs typeface="Times New Roman"/>
              </a:rPr>
              <a:t>de</a:t>
            </a:r>
            <a:r>
              <a:rPr dirty="0" sz="1050" spc="-5">
                <a:latin typeface="Times New Roman"/>
                <a:cs typeface="Times New Roman"/>
              </a:rPr>
              <a:t>n</a:t>
            </a:r>
            <a:r>
              <a:rPr dirty="0" sz="1050" spc="-20">
                <a:latin typeface="Times New Roman"/>
                <a:cs typeface="Times New Roman"/>
              </a:rPr>
              <a:t>-</a:t>
            </a:r>
            <a:r>
              <a:rPr dirty="0" sz="1050">
                <a:latin typeface="Times New Roman"/>
                <a:cs typeface="Times New Roman"/>
              </a:rPr>
              <a:t>CH.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29632" y="3134746"/>
            <a:ext cx="11969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Times New Roman"/>
                <a:cs typeface="Times New Roman"/>
              </a:rPr>
              <a:t>B</a:t>
            </a:r>
            <a:r>
              <a:rPr dirty="0" sz="800" spc="-10">
                <a:latin typeface="Times New Roman"/>
                <a:cs typeface="Times New Roman"/>
              </a:rPr>
              <a:t>lo</a:t>
            </a:r>
            <a:r>
              <a:rPr dirty="0" sz="800">
                <a:latin typeface="Times New Roman"/>
                <a:cs typeface="Times New Roman"/>
              </a:rPr>
              <a:t>ck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dia</a:t>
            </a:r>
            <a:r>
              <a:rPr dirty="0" sz="800" spc="-10">
                <a:latin typeface="Times New Roman"/>
                <a:cs typeface="Times New Roman"/>
              </a:rPr>
              <a:t>g</a:t>
            </a:r>
            <a:r>
              <a:rPr dirty="0" sz="800" spc="-5">
                <a:latin typeface="Times New Roman"/>
                <a:cs typeface="Times New Roman"/>
              </a:rPr>
              <a:t>r</a:t>
            </a:r>
            <a:r>
              <a:rPr dirty="0" sz="800">
                <a:latin typeface="Times New Roman"/>
                <a:cs typeface="Times New Roman"/>
              </a:rPr>
              <a:t>am</a:t>
            </a:r>
            <a:r>
              <a:rPr dirty="0" sz="800" spc="-3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o</a:t>
            </a:r>
            <a:r>
              <a:rPr dirty="0" sz="800">
                <a:latin typeface="Times New Roman"/>
                <a:cs typeface="Times New Roman"/>
              </a:rPr>
              <a:t>f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the</a:t>
            </a:r>
            <a:r>
              <a:rPr dirty="0" sz="800" spc="-2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Q</a:t>
            </a:r>
            <a:r>
              <a:rPr dirty="0" sz="800">
                <a:latin typeface="Times New Roman"/>
                <a:cs typeface="Times New Roman"/>
              </a:rPr>
              <a:t>R</a:t>
            </a:r>
            <a:r>
              <a:rPr dirty="0" sz="800" spc="-5">
                <a:latin typeface="Times New Roman"/>
                <a:cs typeface="Times New Roman"/>
              </a:rPr>
              <a:t>N</a:t>
            </a:r>
            <a:r>
              <a:rPr dirty="0" sz="800">
                <a:latin typeface="Times New Roman"/>
                <a:cs typeface="Times New Roman"/>
              </a:rPr>
              <a:t>G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977384" y="4098035"/>
            <a:ext cx="1159764" cy="14737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971669" y="5638119"/>
            <a:ext cx="123253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Times New Roman"/>
                <a:cs typeface="Times New Roman"/>
              </a:rPr>
              <a:t>S</a:t>
            </a:r>
            <a:r>
              <a:rPr dirty="0" sz="800">
                <a:latin typeface="Times New Roman"/>
                <a:cs typeface="Times New Roman"/>
              </a:rPr>
              <a:t>ch</a:t>
            </a:r>
            <a:r>
              <a:rPr dirty="0" sz="800" spc="-10">
                <a:latin typeface="Times New Roman"/>
                <a:cs typeface="Times New Roman"/>
              </a:rPr>
              <a:t>e</a:t>
            </a:r>
            <a:r>
              <a:rPr dirty="0" sz="800">
                <a:latin typeface="Times New Roman"/>
                <a:cs typeface="Times New Roman"/>
              </a:rPr>
              <a:t>matic</a:t>
            </a:r>
            <a:r>
              <a:rPr dirty="0" sz="800" spc="-3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o</a:t>
            </a:r>
            <a:r>
              <a:rPr dirty="0" sz="800">
                <a:latin typeface="Times New Roman"/>
                <a:cs typeface="Times New Roman"/>
              </a:rPr>
              <a:t>f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-2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“</a:t>
            </a:r>
            <a:r>
              <a:rPr dirty="0" sz="800">
                <a:latin typeface="Times New Roman"/>
                <a:cs typeface="Times New Roman"/>
              </a:rPr>
              <a:t>j</a:t>
            </a:r>
            <a:r>
              <a:rPr dirty="0" sz="800" spc="-10">
                <a:latin typeface="Times New Roman"/>
                <a:cs typeface="Times New Roman"/>
              </a:rPr>
              <a:t>o</a:t>
            </a:r>
            <a:r>
              <a:rPr dirty="0" sz="800">
                <a:latin typeface="Times New Roman"/>
                <a:cs typeface="Times New Roman"/>
              </a:rPr>
              <a:t>t”</a:t>
            </a:r>
            <a:r>
              <a:rPr dirty="0" sz="800" spc="-1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st</a:t>
            </a:r>
            <a:r>
              <a:rPr dirty="0" sz="800" spc="-5">
                <a:latin typeface="Times New Roman"/>
                <a:cs typeface="Times New Roman"/>
              </a:rPr>
              <a:t>r</a:t>
            </a:r>
            <a:r>
              <a:rPr dirty="0" sz="800">
                <a:latin typeface="Times New Roman"/>
                <a:cs typeface="Times New Roman"/>
              </a:rPr>
              <a:t>uctu</a:t>
            </a:r>
            <a:r>
              <a:rPr dirty="0" sz="800" spc="-5">
                <a:latin typeface="Times New Roman"/>
                <a:cs typeface="Times New Roman"/>
              </a:rPr>
              <a:t>r</a:t>
            </a:r>
            <a:r>
              <a:rPr dirty="0" sz="800"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463028" y="1324355"/>
            <a:ext cx="829055" cy="3246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376159" y="3517391"/>
            <a:ext cx="859536" cy="7193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991739" y="4351736"/>
            <a:ext cx="1458595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Explo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-10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ng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rando</a:t>
            </a:r>
            <a:r>
              <a:rPr dirty="0" sz="1100" spc="-20">
                <a:latin typeface="Times New Roman"/>
                <a:cs typeface="Times New Roman"/>
              </a:rPr>
              <a:t>m</a:t>
            </a:r>
            <a:r>
              <a:rPr dirty="0" sz="1100">
                <a:latin typeface="Times New Roman"/>
                <a:cs typeface="Times New Roman"/>
              </a:rPr>
              <a:t>ness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in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ph</a:t>
            </a:r>
            <a:r>
              <a:rPr dirty="0" sz="1100" spc="-5">
                <a:latin typeface="Times New Roman"/>
                <a:cs typeface="Times New Roman"/>
              </a:rPr>
              <a:t>o</a:t>
            </a:r>
            <a:r>
              <a:rPr dirty="0" sz="1100">
                <a:latin typeface="Times New Roman"/>
                <a:cs typeface="Times New Roman"/>
              </a:rPr>
              <a:t>ton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</a:t>
            </a:r>
            <a:r>
              <a:rPr dirty="0" sz="1100" spc="-20">
                <a:latin typeface="Times New Roman"/>
                <a:cs typeface="Times New Roman"/>
              </a:rPr>
              <a:t>m</a:t>
            </a:r>
            <a:r>
              <a:rPr dirty="0" sz="1100">
                <a:latin typeface="Times New Roman"/>
                <a:cs typeface="Times New Roman"/>
              </a:rPr>
              <a:t>iss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on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process.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627376" y="4351020"/>
            <a:ext cx="318515" cy="3185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6379845" y="4319405"/>
            <a:ext cx="2298700" cy="387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 indent="-172085">
              <a:lnSpc>
                <a:spcPct val="100000"/>
              </a:lnSpc>
              <a:buClr>
                <a:srgbClr val="009973"/>
              </a:buClr>
              <a:buFont typeface="Wingdings"/>
              <a:buChar char=""/>
              <a:tabLst>
                <a:tab pos="185420" algn="l"/>
              </a:tabLst>
            </a:pP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A</a:t>
            </a:r>
            <a:r>
              <a:rPr dirty="0" sz="1200" spc="-10" b="1">
                <a:solidFill>
                  <a:srgbClr val="009973"/>
                </a:solidFill>
                <a:latin typeface="Times New Roman"/>
                <a:cs typeface="Times New Roman"/>
              </a:rPr>
              <a:t>c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hiev</a:t>
            </a:r>
            <a:r>
              <a:rPr dirty="0" sz="1200" spc="-10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spc="-15" b="1">
                <a:solidFill>
                  <a:srgbClr val="009973"/>
                </a:solidFill>
                <a:latin typeface="Times New Roman"/>
                <a:cs typeface="Times New Roman"/>
              </a:rPr>
              <a:t>m</a:t>
            </a:r>
            <a:r>
              <a:rPr dirty="0" sz="1200" spc="-5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nt:</a:t>
            </a:r>
            <a:endParaRPr sz="1200">
              <a:latin typeface="Times New Roman"/>
              <a:cs typeface="Times New Roman"/>
            </a:endParaRPr>
          </a:p>
          <a:p>
            <a:pPr marL="80010">
              <a:lnSpc>
                <a:spcPct val="100000"/>
              </a:lnSpc>
              <a:spcBef>
                <a:spcPts val="380"/>
              </a:spcBef>
            </a:pPr>
            <a:r>
              <a:rPr dirty="0" sz="1050">
                <a:latin typeface="Times New Roman"/>
                <a:cs typeface="Times New Roman"/>
              </a:rPr>
              <a:t>Ge</a:t>
            </a:r>
            <a:r>
              <a:rPr dirty="0" sz="1050" spc="-15">
                <a:latin typeface="Times New Roman"/>
                <a:cs typeface="Times New Roman"/>
              </a:rPr>
              <a:t>n</a:t>
            </a:r>
            <a:r>
              <a:rPr dirty="0" sz="1050">
                <a:latin typeface="Times New Roman"/>
                <a:cs typeface="Times New Roman"/>
              </a:rPr>
              <a:t>e</a:t>
            </a:r>
            <a:r>
              <a:rPr dirty="0" sz="1050" spc="-5">
                <a:latin typeface="Times New Roman"/>
                <a:cs typeface="Times New Roman"/>
              </a:rPr>
              <a:t>r</a:t>
            </a:r>
            <a:r>
              <a:rPr dirty="0" sz="1050">
                <a:latin typeface="Times New Roman"/>
                <a:cs typeface="Times New Roman"/>
              </a:rPr>
              <a:t>a</a:t>
            </a:r>
            <a:r>
              <a:rPr dirty="0" sz="1050" spc="-10">
                <a:latin typeface="Times New Roman"/>
                <a:cs typeface="Times New Roman"/>
              </a:rPr>
              <a:t>ti</a:t>
            </a:r>
            <a:r>
              <a:rPr dirty="0" sz="1050" spc="-15">
                <a:latin typeface="Times New Roman"/>
                <a:cs typeface="Times New Roman"/>
              </a:rPr>
              <a:t>n</a:t>
            </a:r>
            <a:r>
              <a:rPr dirty="0" sz="1050">
                <a:latin typeface="Times New Roman"/>
                <a:cs typeface="Times New Roman"/>
              </a:rPr>
              <a:t>g </a:t>
            </a:r>
            <a:r>
              <a:rPr dirty="0" sz="1050" spc="-30">
                <a:latin typeface="Times New Roman"/>
                <a:cs typeface="Times New Roman"/>
              </a:rPr>
              <a:t> </a:t>
            </a:r>
            <a:r>
              <a:rPr dirty="0" sz="1050" spc="-5">
                <a:latin typeface="Times New Roman"/>
                <a:cs typeface="Times New Roman"/>
              </a:rPr>
              <a:t>r</a:t>
            </a:r>
            <a:r>
              <a:rPr dirty="0" sz="1050">
                <a:latin typeface="Times New Roman"/>
                <a:cs typeface="Times New Roman"/>
              </a:rPr>
              <a:t>an</a:t>
            </a:r>
            <a:r>
              <a:rPr dirty="0" sz="1050" spc="-15">
                <a:latin typeface="Times New Roman"/>
                <a:cs typeface="Times New Roman"/>
              </a:rPr>
              <a:t>d</a:t>
            </a:r>
            <a:r>
              <a:rPr dirty="0" sz="1050">
                <a:latin typeface="Times New Roman"/>
                <a:cs typeface="Times New Roman"/>
              </a:rPr>
              <a:t>o</a:t>
            </a:r>
            <a:r>
              <a:rPr dirty="0" sz="1050" spc="-20">
                <a:latin typeface="Times New Roman"/>
                <a:cs typeface="Times New Roman"/>
              </a:rPr>
              <a:t>m</a:t>
            </a:r>
            <a:r>
              <a:rPr dirty="0" sz="1050">
                <a:latin typeface="Times New Roman"/>
                <a:cs typeface="Times New Roman"/>
              </a:rPr>
              <a:t>ne</a:t>
            </a:r>
            <a:r>
              <a:rPr dirty="0" sz="1050" spc="-5">
                <a:latin typeface="Times New Roman"/>
                <a:cs typeface="Times New Roman"/>
              </a:rPr>
              <a:t>s</a:t>
            </a:r>
            <a:r>
              <a:rPr dirty="0" sz="1050">
                <a:latin typeface="Times New Roman"/>
                <a:cs typeface="Times New Roman"/>
              </a:rPr>
              <a:t>s </a:t>
            </a:r>
            <a:r>
              <a:rPr dirty="0" sz="1050" spc="-4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us</a:t>
            </a:r>
            <a:r>
              <a:rPr dirty="0" sz="1050" spc="-10">
                <a:latin typeface="Times New Roman"/>
                <a:cs typeface="Times New Roman"/>
              </a:rPr>
              <a:t>i</a:t>
            </a:r>
            <a:r>
              <a:rPr dirty="0" sz="1050">
                <a:latin typeface="Times New Roman"/>
                <a:cs typeface="Times New Roman"/>
              </a:rPr>
              <a:t>ng </a:t>
            </a:r>
            <a:r>
              <a:rPr dirty="0" sz="1050" spc="-35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a </a:t>
            </a:r>
            <a:r>
              <a:rPr dirty="0" sz="1050" spc="-5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CMOS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836534" y="6387784"/>
            <a:ext cx="12509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6374638" y="4707415"/>
            <a:ext cx="2304415" cy="767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85725" marR="5080">
              <a:lnSpc>
                <a:spcPct val="101000"/>
              </a:lnSpc>
            </a:pPr>
            <a:r>
              <a:rPr dirty="0" sz="1050" spc="-10">
                <a:latin typeface="Times New Roman"/>
                <a:cs typeface="Times New Roman"/>
              </a:rPr>
              <a:t>i</a:t>
            </a:r>
            <a:r>
              <a:rPr dirty="0" sz="1050" spc="-20">
                <a:latin typeface="Times New Roman"/>
                <a:cs typeface="Times New Roman"/>
              </a:rPr>
              <a:t>m</a:t>
            </a:r>
            <a:r>
              <a:rPr dirty="0" sz="1050">
                <a:latin typeface="Times New Roman"/>
                <a:cs typeface="Times New Roman"/>
              </a:rPr>
              <a:t>age    </a:t>
            </a:r>
            <a:r>
              <a:rPr dirty="0" sz="1050" spc="-10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s</a:t>
            </a:r>
            <a:r>
              <a:rPr dirty="0" sz="1050" spc="-5">
                <a:latin typeface="Times New Roman"/>
                <a:cs typeface="Times New Roman"/>
              </a:rPr>
              <a:t>e</a:t>
            </a:r>
            <a:r>
              <a:rPr dirty="0" sz="1050">
                <a:latin typeface="Times New Roman"/>
                <a:cs typeface="Times New Roman"/>
              </a:rPr>
              <a:t>nsor    </a:t>
            </a:r>
            <a:r>
              <a:rPr dirty="0" sz="1050" spc="-110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wit</a:t>
            </a:r>
            <a:r>
              <a:rPr dirty="0" sz="1050">
                <a:latin typeface="Times New Roman"/>
                <a:cs typeface="Times New Roman"/>
              </a:rPr>
              <a:t>h    </a:t>
            </a:r>
            <a:r>
              <a:rPr dirty="0" sz="1050" spc="-10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s</a:t>
            </a:r>
            <a:r>
              <a:rPr dirty="0" sz="1050" spc="-10">
                <a:latin typeface="Times New Roman"/>
                <a:cs typeface="Times New Roman"/>
              </a:rPr>
              <a:t>i</a:t>
            </a:r>
            <a:r>
              <a:rPr dirty="0" sz="1050" spc="-15">
                <a:latin typeface="Times New Roman"/>
                <a:cs typeface="Times New Roman"/>
              </a:rPr>
              <a:t>n</a:t>
            </a:r>
            <a:r>
              <a:rPr dirty="0" sz="1050">
                <a:latin typeface="Times New Roman"/>
                <a:cs typeface="Times New Roman"/>
              </a:rPr>
              <a:t>g</a:t>
            </a:r>
            <a:r>
              <a:rPr dirty="0" sz="1050" spc="-10">
                <a:latin typeface="Times New Roman"/>
                <a:cs typeface="Times New Roman"/>
              </a:rPr>
              <a:t>l</a:t>
            </a:r>
            <a:r>
              <a:rPr dirty="0" sz="1050">
                <a:latin typeface="Times New Roman"/>
                <a:cs typeface="Times New Roman"/>
              </a:rPr>
              <a:t>e    </a:t>
            </a:r>
            <a:r>
              <a:rPr dirty="0" sz="1050" spc="-105">
                <a:latin typeface="Times New Roman"/>
                <a:cs typeface="Times New Roman"/>
              </a:rPr>
              <a:t> </a:t>
            </a:r>
            <a:r>
              <a:rPr dirty="0" sz="1050" spc="-15">
                <a:latin typeface="Times New Roman"/>
                <a:cs typeface="Times New Roman"/>
              </a:rPr>
              <a:t>p</a:t>
            </a:r>
            <a:r>
              <a:rPr dirty="0" sz="1050">
                <a:latin typeface="Times New Roman"/>
                <a:cs typeface="Times New Roman"/>
              </a:rPr>
              <a:t>ho</a:t>
            </a:r>
            <a:r>
              <a:rPr dirty="0" sz="1050" spc="-10">
                <a:latin typeface="Times New Roman"/>
                <a:cs typeface="Times New Roman"/>
              </a:rPr>
              <a:t>t</a:t>
            </a:r>
            <a:r>
              <a:rPr dirty="0" sz="1050">
                <a:latin typeface="Times New Roman"/>
                <a:cs typeface="Times New Roman"/>
              </a:rPr>
              <a:t>on</a:t>
            </a:r>
            <a:r>
              <a:rPr dirty="0" sz="1050">
                <a:latin typeface="Times New Roman"/>
                <a:cs typeface="Times New Roman"/>
              </a:rPr>
              <a:t> de</a:t>
            </a:r>
            <a:r>
              <a:rPr dirty="0" sz="1050" spc="-10">
                <a:latin typeface="Times New Roman"/>
                <a:cs typeface="Times New Roman"/>
              </a:rPr>
              <a:t>t</a:t>
            </a:r>
            <a:r>
              <a:rPr dirty="0" sz="1050" spc="-15">
                <a:latin typeface="Times New Roman"/>
                <a:cs typeface="Times New Roman"/>
              </a:rPr>
              <a:t>e</a:t>
            </a:r>
            <a:r>
              <a:rPr dirty="0" sz="1050">
                <a:latin typeface="Times New Roman"/>
                <a:cs typeface="Times New Roman"/>
              </a:rPr>
              <a:t>c</a:t>
            </a:r>
            <a:r>
              <a:rPr dirty="0" sz="1050" spc="-10">
                <a:latin typeface="Times New Roman"/>
                <a:cs typeface="Times New Roman"/>
              </a:rPr>
              <a:t>ti</a:t>
            </a:r>
            <a:r>
              <a:rPr dirty="0" sz="1050">
                <a:latin typeface="Times New Roman"/>
                <a:cs typeface="Times New Roman"/>
              </a:rPr>
              <a:t>on </a:t>
            </a:r>
            <a:r>
              <a:rPr dirty="0" sz="1050" spc="-105">
                <a:latin typeface="Times New Roman"/>
                <a:cs typeface="Times New Roman"/>
              </a:rPr>
              <a:t> </a:t>
            </a:r>
            <a:r>
              <a:rPr dirty="0" sz="1050" spc="-15">
                <a:latin typeface="Times New Roman"/>
                <a:cs typeface="Times New Roman"/>
              </a:rPr>
              <a:t>c</a:t>
            </a:r>
            <a:r>
              <a:rPr dirty="0" sz="1050">
                <a:latin typeface="Times New Roman"/>
                <a:cs typeface="Times New Roman"/>
              </a:rPr>
              <a:t>a</a:t>
            </a:r>
            <a:r>
              <a:rPr dirty="0" sz="1050" spc="-15">
                <a:latin typeface="Times New Roman"/>
                <a:cs typeface="Times New Roman"/>
              </a:rPr>
              <a:t>p</a:t>
            </a:r>
            <a:r>
              <a:rPr dirty="0" sz="1050">
                <a:latin typeface="Times New Roman"/>
                <a:cs typeface="Times New Roman"/>
              </a:rPr>
              <a:t>ab</a:t>
            </a:r>
            <a:r>
              <a:rPr dirty="0" sz="1050" spc="-10">
                <a:latin typeface="Times New Roman"/>
                <a:cs typeface="Times New Roman"/>
              </a:rPr>
              <a:t>ilit</a:t>
            </a:r>
            <a:r>
              <a:rPr dirty="0" sz="1050">
                <a:latin typeface="Times New Roman"/>
                <a:cs typeface="Times New Roman"/>
              </a:rPr>
              <a:t>y </a:t>
            </a:r>
            <a:r>
              <a:rPr dirty="0" sz="1050" spc="-135">
                <a:latin typeface="Times New Roman"/>
                <a:cs typeface="Times New Roman"/>
              </a:rPr>
              <a:t> </a:t>
            </a:r>
            <a:r>
              <a:rPr dirty="0" sz="1050" spc="-5">
                <a:latin typeface="Times New Roman"/>
                <a:cs typeface="Times New Roman"/>
              </a:rPr>
              <a:t>an</a:t>
            </a:r>
            <a:r>
              <a:rPr dirty="0" sz="1050">
                <a:latin typeface="Times New Roman"/>
                <a:cs typeface="Times New Roman"/>
              </a:rPr>
              <a:t>d    </a:t>
            </a:r>
            <a:r>
              <a:rPr dirty="0" sz="1050" spc="-55">
                <a:latin typeface="Times New Roman"/>
                <a:cs typeface="Times New Roman"/>
              </a:rPr>
              <a:t> </a:t>
            </a:r>
            <a:r>
              <a:rPr dirty="0" sz="1050" spc="10" b="1">
                <a:latin typeface="Times New Roman"/>
                <a:cs typeface="Times New Roman"/>
              </a:rPr>
              <a:t>2</a:t>
            </a:r>
            <a:r>
              <a:rPr dirty="0" sz="1050" b="1">
                <a:latin typeface="Times New Roman"/>
                <a:cs typeface="Times New Roman"/>
              </a:rPr>
              <a:t>0</a:t>
            </a:r>
            <a:r>
              <a:rPr dirty="0" sz="1050" spc="-15" b="1">
                <a:latin typeface="Times New Roman"/>
                <a:cs typeface="Times New Roman"/>
              </a:rPr>
              <a:t>0</a:t>
            </a:r>
            <a:r>
              <a:rPr dirty="0" sz="1050" spc="210">
                <a:latin typeface="Cambria Math"/>
                <a:cs typeface="Cambria Math"/>
              </a:rPr>
              <a:t>�</a:t>
            </a:r>
            <a:r>
              <a:rPr dirty="0" sz="1050" spc="215">
                <a:latin typeface="Cambria Math"/>
                <a:cs typeface="Cambria Math"/>
              </a:rPr>
              <a:t>�</a:t>
            </a:r>
            <a:r>
              <a:rPr dirty="0" baseline="29629" sz="1125" spc="22">
                <a:latin typeface="Cambria Math"/>
                <a:cs typeface="Cambria Math"/>
              </a:rPr>
              <a:t>𝟐</a:t>
            </a:r>
            <a:r>
              <a:rPr dirty="0" baseline="29629" sz="1125">
                <a:latin typeface="Cambria Math"/>
                <a:cs typeface="Cambria Math"/>
              </a:rPr>
              <a:t>  </a:t>
            </a:r>
            <a:r>
              <a:rPr dirty="0" baseline="29629" sz="1125" spc="-67">
                <a:latin typeface="Cambria Math"/>
                <a:cs typeface="Cambria Math"/>
              </a:rPr>
              <a:t> </a:t>
            </a:r>
            <a:r>
              <a:rPr dirty="0" sz="1050" b="1">
                <a:latin typeface="Times New Roman"/>
                <a:cs typeface="Times New Roman"/>
              </a:rPr>
              <a:t>s</a:t>
            </a:r>
            <a:r>
              <a:rPr dirty="0" sz="1050" spc="-10" b="1">
                <a:latin typeface="Times New Roman"/>
                <a:cs typeface="Times New Roman"/>
              </a:rPr>
              <a:t>i</a:t>
            </a:r>
            <a:r>
              <a:rPr dirty="0" sz="1050" b="1">
                <a:latin typeface="Times New Roman"/>
                <a:cs typeface="Times New Roman"/>
              </a:rPr>
              <a:t>ze</a:t>
            </a:r>
            <a:r>
              <a:rPr dirty="0" sz="1050" b="1">
                <a:latin typeface="Times New Roman"/>
                <a:cs typeface="Times New Roman"/>
              </a:rPr>
              <a:t> p</a:t>
            </a:r>
            <a:r>
              <a:rPr dirty="0" sz="1050" spc="-5" b="1">
                <a:latin typeface="Times New Roman"/>
                <a:cs typeface="Times New Roman"/>
              </a:rPr>
              <a:t>i</a:t>
            </a:r>
            <a:r>
              <a:rPr dirty="0" sz="1050" b="1">
                <a:latin typeface="Times New Roman"/>
                <a:cs typeface="Times New Roman"/>
              </a:rPr>
              <a:t>xe</a:t>
            </a:r>
            <a:r>
              <a:rPr dirty="0" sz="1050" spc="-10" b="1">
                <a:latin typeface="Times New Roman"/>
                <a:cs typeface="Times New Roman"/>
              </a:rPr>
              <a:t>l</a:t>
            </a:r>
            <a:r>
              <a:rPr dirty="0" sz="1050" b="1">
                <a:latin typeface="Times New Roman"/>
                <a:cs typeface="Times New Roman"/>
              </a:rPr>
              <a:t>s</a:t>
            </a:r>
            <a:r>
              <a:rPr dirty="0" sz="1050" spc="-15" b="1">
                <a:latin typeface="Times New Roman"/>
                <a:cs typeface="Times New Roman"/>
              </a:rPr>
              <a:t> </a:t>
            </a:r>
            <a:r>
              <a:rPr dirty="0" sz="1050" spc="-5" b="1">
                <a:latin typeface="Times New Roman"/>
                <a:cs typeface="Times New Roman"/>
              </a:rPr>
              <a:t>(j</a:t>
            </a:r>
            <a:r>
              <a:rPr dirty="0" sz="1050" b="1">
                <a:latin typeface="Times New Roman"/>
                <a:cs typeface="Times New Roman"/>
              </a:rPr>
              <a:t>o</a:t>
            </a:r>
            <a:r>
              <a:rPr dirty="0" sz="1050" spc="-5" b="1">
                <a:latin typeface="Times New Roman"/>
                <a:cs typeface="Times New Roman"/>
              </a:rPr>
              <a:t>t</a:t>
            </a:r>
            <a:r>
              <a:rPr dirty="0" sz="1050" b="1">
                <a:latin typeface="Times New Roman"/>
                <a:cs typeface="Times New Roman"/>
              </a:rPr>
              <a:t>s</a:t>
            </a:r>
            <a:r>
              <a:rPr dirty="0" sz="1050" spc="-10" b="1">
                <a:latin typeface="Times New Roman"/>
                <a:cs typeface="Times New Roman"/>
              </a:rPr>
              <a:t>)</a:t>
            </a:r>
            <a:r>
              <a:rPr dirty="0" sz="1050" b="1"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800"/>
              </a:spcBef>
              <a:buClr>
                <a:srgbClr val="009973"/>
              </a:buClr>
              <a:buFont typeface="Wingdings"/>
              <a:buChar char=""/>
              <a:tabLst>
                <a:tab pos="185420" algn="l"/>
              </a:tabLst>
            </a:pP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S</a:t>
            </a:r>
            <a:r>
              <a:rPr dirty="0" sz="1200" spc="-5" b="1">
                <a:solidFill>
                  <a:srgbClr val="009973"/>
                </a:solidFill>
                <a:latin typeface="Times New Roman"/>
                <a:cs typeface="Times New Roman"/>
              </a:rPr>
              <a:t>c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ienti</a:t>
            </a:r>
            <a:r>
              <a:rPr dirty="0" sz="1200" spc="5" b="1">
                <a:solidFill>
                  <a:srgbClr val="009973"/>
                </a:solidFill>
                <a:latin typeface="Times New Roman"/>
                <a:cs typeface="Times New Roman"/>
              </a:rPr>
              <a:t>f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ic</a:t>
            </a:r>
            <a:r>
              <a:rPr dirty="0" sz="1200" spc="5" b="1">
                <a:solidFill>
                  <a:srgbClr val="009973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output: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52108" y="5536776"/>
            <a:ext cx="2228850" cy="320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latin typeface="Times New Roman"/>
                <a:cs typeface="Times New Roman"/>
              </a:rPr>
              <a:t>A</a:t>
            </a:r>
            <a:r>
              <a:rPr dirty="0" sz="1050" spc="55">
                <a:latin typeface="Times New Roman"/>
                <a:cs typeface="Times New Roman"/>
              </a:rPr>
              <a:t> </a:t>
            </a:r>
            <a:r>
              <a:rPr dirty="0" sz="1050" b="1">
                <a:latin typeface="Times New Roman"/>
                <a:cs typeface="Times New Roman"/>
              </a:rPr>
              <a:t>paper</a:t>
            </a:r>
            <a:r>
              <a:rPr dirty="0" sz="1050" spc="45" b="1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w</a:t>
            </a:r>
            <a:r>
              <a:rPr dirty="0" sz="1050">
                <a:latin typeface="Times New Roman"/>
                <a:cs typeface="Times New Roman"/>
              </a:rPr>
              <a:t>as</a:t>
            </a:r>
            <a:r>
              <a:rPr dirty="0" sz="1050" spc="45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sub</a:t>
            </a:r>
            <a:r>
              <a:rPr dirty="0" sz="1050" spc="-20">
                <a:latin typeface="Times New Roman"/>
                <a:cs typeface="Times New Roman"/>
              </a:rPr>
              <a:t>m</a:t>
            </a:r>
            <a:r>
              <a:rPr dirty="0" sz="1050" spc="-10">
                <a:latin typeface="Times New Roman"/>
                <a:cs typeface="Times New Roman"/>
              </a:rPr>
              <a:t>itt</a:t>
            </a:r>
            <a:r>
              <a:rPr dirty="0" sz="1050">
                <a:latin typeface="Times New Roman"/>
                <a:cs typeface="Times New Roman"/>
              </a:rPr>
              <a:t>ed</a:t>
            </a:r>
            <a:r>
              <a:rPr dirty="0" sz="1050" spc="45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t</a:t>
            </a:r>
            <a:r>
              <a:rPr dirty="0" sz="1050">
                <a:latin typeface="Times New Roman"/>
                <a:cs typeface="Times New Roman"/>
              </a:rPr>
              <a:t>o</a:t>
            </a:r>
            <a:r>
              <a:rPr dirty="0" sz="1050" spc="60">
                <a:latin typeface="Times New Roman"/>
                <a:cs typeface="Times New Roman"/>
              </a:rPr>
              <a:t> </a:t>
            </a:r>
            <a:r>
              <a:rPr dirty="0" sz="1050" spc="-15">
                <a:latin typeface="Times New Roman"/>
                <a:cs typeface="Times New Roman"/>
              </a:rPr>
              <a:t>S</a:t>
            </a:r>
            <a:r>
              <a:rPr dirty="0" sz="1050">
                <a:latin typeface="Times New Roman"/>
                <a:cs typeface="Times New Roman"/>
              </a:rPr>
              <a:t>pec</a:t>
            </a:r>
            <a:r>
              <a:rPr dirty="0" sz="1050" spc="-20">
                <a:latin typeface="Times New Roman"/>
                <a:cs typeface="Times New Roman"/>
              </a:rPr>
              <a:t>i</a:t>
            </a:r>
            <a:r>
              <a:rPr dirty="0" sz="1050">
                <a:latin typeface="Times New Roman"/>
                <a:cs typeface="Times New Roman"/>
              </a:rPr>
              <a:t>al</a:t>
            </a:r>
            <a:r>
              <a:rPr dirty="0" sz="1050" spc="55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i</a:t>
            </a:r>
            <a:r>
              <a:rPr dirty="0" sz="1050">
                <a:latin typeface="Times New Roman"/>
                <a:cs typeface="Times New Roman"/>
              </a:rPr>
              <a:t>s</a:t>
            </a:r>
            <a:r>
              <a:rPr dirty="0" sz="1050" spc="-10">
                <a:latin typeface="Times New Roman"/>
                <a:cs typeface="Times New Roman"/>
              </a:rPr>
              <a:t>s</a:t>
            </a:r>
            <a:r>
              <a:rPr dirty="0" sz="1050">
                <a:latin typeface="Times New Roman"/>
                <a:cs typeface="Times New Roman"/>
              </a:rPr>
              <a:t>u</a:t>
            </a:r>
            <a:r>
              <a:rPr dirty="0" sz="1050" spc="-5">
                <a:latin typeface="Times New Roman"/>
                <a:cs typeface="Times New Roman"/>
              </a:rPr>
              <a:t>e</a:t>
            </a:r>
            <a:r>
              <a:rPr dirty="0" sz="1050">
                <a:latin typeface="Times New Roman"/>
                <a:cs typeface="Times New Roman"/>
              </a:rPr>
              <a:t>: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50" b="1">
                <a:latin typeface="Times New Roman"/>
                <a:cs typeface="Times New Roman"/>
              </a:rPr>
              <a:t>Pho</a:t>
            </a:r>
            <a:r>
              <a:rPr dirty="0" sz="1050" spc="-10" b="1">
                <a:latin typeface="Times New Roman"/>
                <a:cs typeface="Times New Roman"/>
              </a:rPr>
              <a:t>t</a:t>
            </a:r>
            <a:r>
              <a:rPr dirty="0" sz="1050" b="1">
                <a:latin typeface="Times New Roman"/>
                <a:cs typeface="Times New Roman"/>
              </a:rPr>
              <a:t>on </a:t>
            </a:r>
            <a:r>
              <a:rPr dirty="0" sz="1050" spc="-135" b="1">
                <a:latin typeface="Times New Roman"/>
                <a:cs typeface="Times New Roman"/>
              </a:rPr>
              <a:t> </a:t>
            </a:r>
            <a:r>
              <a:rPr dirty="0" sz="1050" b="1">
                <a:latin typeface="Times New Roman"/>
                <a:cs typeface="Times New Roman"/>
              </a:rPr>
              <a:t>co</a:t>
            </a:r>
            <a:r>
              <a:rPr dirty="0" sz="1050" spc="-5" b="1">
                <a:latin typeface="Times New Roman"/>
                <a:cs typeface="Times New Roman"/>
              </a:rPr>
              <a:t>u</a:t>
            </a:r>
            <a:r>
              <a:rPr dirty="0" sz="1050" b="1">
                <a:latin typeface="Times New Roman"/>
                <a:cs typeface="Times New Roman"/>
              </a:rPr>
              <a:t>n</a:t>
            </a:r>
            <a:r>
              <a:rPr dirty="0" sz="1050" spc="-10" b="1">
                <a:latin typeface="Times New Roman"/>
                <a:cs typeface="Times New Roman"/>
              </a:rPr>
              <a:t>ti</a:t>
            </a:r>
            <a:r>
              <a:rPr dirty="0" sz="1050" b="1">
                <a:latin typeface="Times New Roman"/>
                <a:cs typeface="Times New Roman"/>
              </a:rPr>
              <a:t>ng </a:t>
            </a:r>
            <a:r>
              <a:rPr dirty="0" sz="1050" spc="-120" b="1">
                <a:latin typeface="Times New Roman"/>
                <a:cs typeface="Times New Roman"/>
              </a:rPr>
              <a:t> </a:t>
            </a:r>
            <a:r>
              <a:rPr dirty="0" sz="1050" spc="-10" b="1">
                <a:latin typeface="Times New Roman"/>
                <a:cs typeface="Times New Roman"/>
              </a:rPr>
              <a:t>i</a:t>
            </a:r>
            <a:r>
              <a:rPr dirty="0" sz="1050" spc="-20" b="1">
                <a:latin typeface="Times New Roman"/>
                <a:cs typeface="Times New Roman"/>
              </a:rPr>
              <a:t>m</a:t>
            </a:r>
            <a:r>
              <a:rPr dirty="0" sz="1050" b="1">
                <a:latin typeface="Times New Roman"/>
                <a:cs typeface="Times New Roman"/>
              </a:rPr>
              <a:t>age </a:t>
            </a:r>
            <a:r>
              <a:rPr dirty="0" sz="1050" spc="-125" b="1">
                <a:latin typeface="Times New Roman"/>
                <a:cs typeface="Times New Roman"/>
              </a:rPr>
              <a:t> </a:t>
            </a:r>
            <a:r>
              <a:rPr dirty="0" sz="1050" spc="-20" b="1">
                <a:latin typeface="Times New Roman"/>
                <a:cs typeface="Times New Roman"/>
              </a:rPr>
              <a:t>s</a:t>
            </a:r>
            <a:r>
              <a:rPr dirty="0" sz="1050" spc="-15" b="1">
                <a:latin typeface="Times New Roman"/>
                <a:cs typeface="Times New Roman"/>
              </a:rPr>
              <a:t>e</a:t>
            </a:r>
            <a:r>
              <a:rPr dirty="0" sz="1050" b="1">
                <a:latin typeface="Times New Roman"/>
                <a:cs typeface="Times New Roman"/>
              </a:rPr>
              <a:t>n</a:t>
            </a:r>
            <a:r>
              <a:rPr dirty="0" sz="1050" spc="-5" b="1">
                <a:latin typeface="Times New Roman"/>
                <a:cs typeface="Times New Roman"/>
              </a:rPr>
              <a:t>s</a:t>
            </a:r>
            <a:r>
              <a:rPr dirty="0" sz="1050" b="1">
                <a:latin typeface="Times New Roman"/>
                <a:cs typeface="Times New Roman"/>
              </a:rPr>
              <a:t>ors </a:t>
            </a:r>
            <a:r>
              <a:rPr dirty="0" sz="1050" spc="-125" b="1">
                <a:latin typeface="Times New Roman"/>
                <a:cs typeface="Times New Roman"/>
              </a:rPr>
              <a:t> </a:t>
            </a:r>
            <a:r>
              <a:rPr dirty="0" sz="1050" spc="-5">
                <a:latin typeface="Times New Roman"/>
                <a:cs typeface="Times New Roman"/>
              </a:rPr>
              <a:t>an</a:t>
            </a:r>
            <a:r>
              <a:rPr dirty="0" sz="1050">
                <a:latin typeface="Times New Roman"/>
                <a:cs typeface="Times New Roman"/>
              </a:rPr>
              <a:t>d </a:t>
            </a:r>
            <a:r>
              <a:rPr dirty="0" sz="1050" spc="-120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is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52108" y="5857121"/>
            <a:ext cx="78930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latin typeface="Times New Roman"/>
                <a:cs typeface="Times New Roman"/>
              </a:rPr>
              <a:t>s</a:t>
            </a:r>
            <a:r>
              <a:rPr dirty="0" sz="1050" spc="-10">
                <a:latin typeface="Times New Roman"/>
                <a:cs typeface="Times New Roman"/>
              </a:rPr>
              <a:t>til</a:t>
            </a:r>
            <a:r>
              <a:rPr dirty="0" sz="1050">
                <a:latin typeface="Times New Roman"/>
                <a:cs typeface="Times New Roman"/>
              </a:rPr>
              <a:t>l</a:t>
            </a:r>
            <a:r>
              <a:rPr dirty="0" sz="1050" spc="-5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i</a:t>
            </a:r>
            <a:r>
              <a:rPr dirty="0" sz="1050">
                <a:latin typeface="Times New Roman"/>
                <a:cs typeface="Times New Roman"/>
              </a:rPr>
              <a:t>n </a:t>
            </a:r>
            <a:r>
              <a:rPr dirty="0" sz="1050" spc="-5">
                <a:latin typeface="Times New Roman"/>
                <a:cs typeface="Times New Roman"/>
              </a:rPr>
              <a:t>r</a:t>
            </a:r>
            <a:r>
              <a:rPr dirty="0" sz="1050">
                <a:latin typeface="Times New Roman"/>
                <a:cs typeface="Times New Roman"/>
              </a:rPr>
              <a:t>e</a:t>
            </a:r>
            <a:r>
              <a:rPr dirty="0" sz="1050" spc="-15">
                <a:latin typeface="Times New Roman"/>
                <a:cs typeface="Times New Roman"/>
              </a:rPr>
              <a:t>v</a:t>
            </a:r>
            <a:r>
              <a:rPr dirty="0" sz="1050" spc="-10">
                <a:latin typeface="Times New Roman"/>
                <a:cs typeface="Times New Roman"/>
              </a:rPr>
              <a:t>i</a:t>
            </a:r>
            <a:r>
              <a:rPr dirty="0" sz="1050">
                <a:latin typeface="Times New Roman"/>
                <a:cs typeface="Times New Roman"/>
              </a:rPr>
              <a:t>e</a:t>
            </a:r>
            <a:r>
              <a:rPr dirty="0" sz="1050" spc="-10">
                <a:latin typeface="Times New Roman"/>
                <a:cs typeface="Times New Roman"/>
              </a:rPr>
              <a:t>w</a:t>
            </a:r>
            <a:r>
              <a:rPr dirty="0" sz="1050"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Future s</a:t>
            </a:r>
            <a:r>
              <a:rPr dirty="0" spc="-15"/>
              <a:t>t</a:t>
            </a:r>
            <a:r>
              <a:rPr dirty="0"/>
              <a:t>eps</a:t>
            </a:r>
          </a:p>
        </p:txBody>
      </p:sp>
      <p:sp>
        <p:nvSpPr>
          <p:cNvPr id="3" name="object 3"/>
          <p:cNvSpPr/>
          <p:nvPr/>
        </p:nvSpPr>
        <p:spPr>
          <a:xfrm>
            <a:off x="569213" y="1343405"/>
            <a:ext cx="561340" cy="4244340"/>
          </a:xfrm>
          <a:custGeom>
            <a:avLst/>
            <a:gdLst/>
            <a:ahLst/>
            <a:cxnLst/>
            <a:rect l="l" t="t" r="r" b="b"/>
            <a:pathLst>
              <a:path w="561340" h="4244340">
                <a:moveTo>
                  <a:pt x="0" y="4244340"/>
                </a:moveTo>
                <a:lnTo>
                  <a:pt x="560831" y="4244340"/>
                </a:lnTo>
                <a:lnTo>
                  <a:pt x="560831" y="0"/>
                </a:lnTo>
                <a:lnTo>
                  <a:pt x="0" y="0"/>
                </a:lnTo>
                <a:lnTo>
                  <a:pt x="0" y="4244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73530" y="2742438"/>
            <a:ext cx="1260475" cy="611505"/>
          </a:xfrm>
          <a:custGeom>
            <a:avLst/>
            <a:gdLst/>
            <a:ahLst/>
            <a:cxnLst/>
            <a:rect l="l" t="t" r="r" b="b"/>
            <a:pathLst>
              <a:path w="1260475" h="611504">
                <a:moveTo>
                  <a:pt x="0" y="611124"/>
                </a:moveTo>
                <a:lnTo>
                  <a:pt x="1260347" y="611124"/>
                </a:lnTo>
                <a:lnTo>
                  <a:pt x="1260347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36797" y="1550669"/>
            <a:ext cx="1594485" cy="611505"/>
          </a:xfrm>
          <a:custGeom>
            <a:avLst/>
            <a:gdLst/>
            <a:ahLst/>
            <a:cxnLst/>
            <a:rect l="l" t="t" r="r" b="b"/>
            <a:pathLst>
              <a:path w="1594485" h="611505">
                <a:moveTo>
                  <a:pt x="0" y="611124"/>
                </a:moveTo>
                <a:lnTo>
                  <a:pt x="1594103" y="611124"/>
                </a:lnTo>
                <a:lnTo>
                  <a:pt x="1594103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36797" y="4001261"/>
            <a:ext cx="1595755" cy="611505"/>
          </a:xfrm>
          <a:custGeom>
            <a:avLst/>
            <a:gdLst/>
            <a:ahLst/>
            <a:cxnLst/>
            <a:rect l="l" t="t" r="r" b="b"/>
            <a:pathLst>
              <a:path w="1595754" h="611504">
                <a:moveTo>
                  <a:pt x="0" y="611124"/>
                </a:moveTo>
                <a:lnTo>
                  <a:pt x="1595627" y="611124"/>
                </a:lnTo>
                <a:lnTo>
                  <a:pt x="1595627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73530" y="3580638"/>
            <a:ext cx="1260475" cy="612775"/>
          </a:xfrm>
          <a:custGeom>
            <a:avLst/>
            <a:gdLst/>
            <a:ahLst/>
            <a:cxnLst/>
            <a:rect l="l" t="t" r="r" b="b"/>
            <a:pathLst>
              <a:path w="1260475" h="612775">
                <a:moveTo>
                  <a:pt x="0" y="612648"/>
                </a:moveTo>
                <a:lnTo>
                  <a:pt x="1260347" y="612648"/>
                </a:lnTo>
                <a:lnTo>
                  <a:pt x="1260347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373623" y="1341119"/>
            <a:ext cx="1690116" cy="8092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13679" y="2190758"/>
            <a:ext cx="3213735" cy="1334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 indent="-172085">
              <a:lnSpc>
                <a:spcPct val="100000"/>
              </a:lnSpc>
              <a:buClr>
                <a:srgbClr val="009973"/>
              </a:buClr>
              <a:buFont typeface="Wingdings"/>
              <a:buChar char=""/>
              <a:tabLst>
                <a:tab pos="185420" algn="l"/>
              </a:tabLst>
            </a:pPr>
            <a:r>
              <a:rPr dirty="0" sz="1200" spc="-15" b="1">
                <a:solidFill>
                  <a:srgbClr val="009973"/>
                </a:solidFill>
                <a:latin typeface="Times New Roman"/>
                <a:cs typeface="Times New Roman"/>
              </a:rPr>
              <a:t>F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utu</a:t>
            </a:r>
            <a:r>
              <a:rPr dirty="0" sz="1200" spc="-30" b="1">
                <a:solidFill>
                  <a:srgbClr val="009973"/>
                </a:solidFill>
                <a:latin typeface="Times New Roman"/>
                <a:cs typeface="Times New Roman"/>
              </a:rPr>
              <a:t>r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spc="15" b="1">
                <a:solidFill>
                  <a:srgbClr val="009973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st</a:t>
            </a:r>
            <a:r>
              <a:rPr dirty="0" sz="1200" spc="-10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ps: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9973"/>
              </a:buClr>
              <a:buFont typeface="Wingdings"/>
              <a:buChar char=""/>
            </a:pPr>
            <a:endParaRPr sz="1000">
              <a:latin typeface="Times New Roman"/>
              <a:cs typeface="Times New Roman"/>
            </a:endParaRPr>
          </a:p>
          <a:p>
            <a:pPr lvl="1" marL="386715" indent="-172085">
              <a:lnSpc>
                <a:spcPct val="100000"/>
              </a:lnSpc>
              <a:buClr>
                <a:srgbClr val="181866"/>
              </a:buClr>
              <a:buFont typeface="Arial"/>
              <a:buChar char="•"/>
              <a:tabLst>
                <a:tab pos="387350" algn="l"/>
              </a:tabLst>
            </a:pP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Fin</a:t>
            </a:r>
            <a:r>
              <a:rPr dirty="0" sz="1100" spc="5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sh</a:t>
            </a:r>
            <a:r>
              <a:rPr dirty="0" sz="1100" spc="-3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the</a:t>
            </a:r>
            <a:r>
              <a:rPr dirty="0" sz="1100" spc="-2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characte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r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z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on</a:t>
            </a:r>
            <a:r>
              <a:rPr dirty="0" sz="1100" spc="-3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m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easu</a:t>
            </a:r>
            <a:r>
              <a:rPr dirty="0" sz="1100" spc="5">
                <a:solidFill>
                  <a:srgbClr val="181866"/>
                </a:solidFill>
                <a:latin typeface="Times New Roman"/>
                <a:cs typeface="Times New Roman"/>
              </a:rPr>
              <a:t>r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e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m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en</a:t>
            </a:r>
            <a:r>
              <a:rPr dirty="0" sz="1100" spc="5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5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lvl="1" marL="386715" indent="-172085">
              <a:lnSpc>
                <a:spcPct val="100000"/>
              </a:lnSpc>
              <a:buClr>
                <a:srgbClr val="181866"/>
              </a:buClr>
              <a:buFont typeface="Arial"/>
              <a:buChar char="•"/>
              <a:tabLst>
                <a:tab pos="387350" algn="l"/>
              </a:tabLst>
            </a:pP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Final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z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ing</a:t>
            </a:r>
            <a:r>
              <a:rPr dirty="0" sz="1100" spc="-3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the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paper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w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ritin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g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just" lvl="1" marL="386715" marR="5080" indent="-172085">
              <a:lnSpc>
                <a:spcPct val="100000"/>
              </a:lnSpc>
              <a:buClr>
                <a:srgbClr val="181866"/>
              </a:buClr>
              <a:buFont typeface="Arial"/>
              <a:buChar char="•"/>
              <a:tabLst>
                <a:tab pos="387350" algn="l"/>
              </a:tabLst>
            </a:pP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Pre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p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r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e </a:t>
            </a:r>
            <a:r>
              <a:rPr dirty="0" sz="1100" spc="-12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the </a:t>
            </a:r>
            <a:r>
              <a:rPr dirty="0" sz="1100" spc="-12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lk </a:t>
            </a:r>
            <a:r>
              <a:rPr dirty="0" sz="1100" spc="-114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f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o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r </a:t>
            </a:r>
            <a:r>
              <a:rPr dirty="0" sz="1100" spc="-10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 spc="5" b="1">
                <a:solidFill>
                  <a:srgbClr val="181866"/>
                </a:solidFill>
                <a:latin typeface="Times New Roman"/>
                <a:cs typeface="Times New Roman"/>
              </a:rPr>
              <a:t>P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IE </a:t>
            </a:r>
            <a:r>
              <a:rPr dirty="0" sz="1100" spc="-120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co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fere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c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e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: </a:t>
            </a:r>
            <a:r>
              <a:rPr dirty="0" sz="1100" spc="-105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“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O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p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c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l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Se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in</a:t>
            </a:r>
            <a:r>
              <a:rPr dirty="0" sz="1100" spc="-5" b="1">
                <a:solidFill>
                  <a:srgbClr val="181866"/>
                </a:solidFill>
                <a:latin typeface="Times New Roman"/>
                <a:cs typeface="Times New Roman"/>
              </a:rPr>
              <a:t>g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,   </a:t>
            </a:r>
            <a:r>
              <a:rPr dirty="0" sz="1100" spc="-60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ma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g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spc="-20" b="1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g,   </a:t>
            </a:r>
            <a:r>
              <a:rPr dirty="0" sz="1100" spc="-45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spc="-5" b="1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d   </a:t>
            </a:r>
            <a:r>
              <a:rPr dirty="0" sz="1100" spc="-60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5" b="1">
                <a:solidFill>
                  <a:srgbClr val="181866"/>
                </a:solidFill>
                <a:latin typeface="Times New Roman"/>
                <a:cs typeface="Times New Roman"/>
              </a:rPr>
              <a:t>P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h</a:t>
            </a:r>
            <a:r>
              <a:rPr dirty="0" sz="1100" spc="-20" b="1">
                <a:solidFill>
                  <a:srgbClr val="181866"/>
                </a:solidFill>
                <a:latin typeface="Times New Roman"/>
                <a:cs typeface="Times New Roman"/>
              </a:rPr>
              <a:t>o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ton   </a:t>
            </a:r>
            <a:r>
              <a:rPr dirty="0" sz="1100" spc="-60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C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o</a:t>
            </a:r>
            <a:r>
              <a:rPr dirty="0" sz="1100" spc="-5" b="1">
                <a:solidFill>
                  <a:srgbClr val="181866"/>
                </a:solidFill>
                <a:latin typeface="Times New Roman"/>
                <a:cs typeface="Times New Roman"/>
              </a:rPr>
              <a:t>u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spc="-20" b="1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g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: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anostr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u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c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tured</a:t>
            </a:r>
            <a:r>
              <a:rPr dirty="0" sz="1100" spc="65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and</a:t>
            </a:r>
            <a:r>
              <a:rPr dirty="0" sz="1100" spc="45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m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e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m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e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r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l</a:t>
            </a:r>
            <a:r>
              <a:rPr dirty="0" sz="1100" spc="70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D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e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v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ic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e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 spc="60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d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p</a:t>
            </a:r>
            <a:r>
              <a:rPr dirty="0" sz="1100" spc="-5" b="1">
                <a:solidFill>
                  <a:srgbClr val="181866"/>
                </a:solidFill>
                <a:latin typeface="Times New Roman"/>
                <a:cs typeface="Times New Roman"/>
              </a:rPr>
              <a:t>p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lica</a:t>
            </a:r>
            <a:r>
              <a:rPr dirty="0" sz="1100" spc="5" b="1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ons”,</a:t>
            </a:r>
            <a:r>
              <a:rPr dirty="0" sz="1100" spc="-45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San 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D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ie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g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o, 31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u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g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ust</a:t>
            </a:r>
            <a:r>
              <a:rPr dirty="0" sz="1100" spc="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2016.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48071" y="1557527"/>
            <a:ext cx="0" cy="2352040"/>
          </a:xfrm>
          <a:custGeom>
            <a:avLst/>
            <a:gdLst/>
            <a:ahLst/>
            <a:cxnLst/>
            <a:rect l="l" t="t" r="r" b="b"/>
            <a:pathLst>
              <a:path w="0" h="2352040">
                <a:moveTo>
                  <a:pt x="0" y="0"/>
                </a:moveTo>
                <a:lnTo>
                  <a:pt x="0" y="2352040"/>
                </a:lnTo>
              </a:path>
            </a:pathLst>
          </a:custGeom>
          <a:ln w="9144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181213" y="6387784"/>
            <a:ext cx="12509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59308" y="1333500"/>
          <a:ext cx="4392930" cy="4264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0831"/>
                <a:gridCol w="221615"/>
                <a:gridCol w="221869"/>
                <a:gridCol w="1260347"/>
                <a:gridCol w="251333"/>
                <a:gridCol w="251587"/>
                <a:gridCol w="1594103"/>
              </a:tblGrid>
              <a:tr h="207263">
                <a:tc rowSpan="14">
                  <a:txBody>
                    <a:bodyPr/>
                    <a:lstStyle/>
                    <a:p>
                      <a:pPr marL="65405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Single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Photon de</a:t>
                      </a:r>
                      <a:r>
                        <a:rPr dirty="0" sz="24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dirty="0" sz="24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/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63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/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94945" marR="122555" indent="-67310">
                        <a:lnSpc>
                          <a:spcPts val="144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s/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4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single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photon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detec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 rowSpan="2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806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7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63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1600" spc="-114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ech</a:t>
                      </a:r>
                      <a:r>
                        <a:rPr dirty="0" sz="16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ologies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473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16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54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61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79705" marR="95250" indent="-81280">
                        <a:lnSpc>
                          <a:spcPts val="1660"/>
                        </a:lnSpc>
                      </a:pPr>
                      <a:r>
                        <a:rPr dirty="0" sz="160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Applications </a:t>
                      </a:r>
                      <a:r>
                        <a:rPr dirty="0" sz="1600" spc="5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60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600" spc="-1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sec</a:t>
                      </a:r>
                      <a:r>
                        <a:rPr dirty="0" sz="1600" spc="5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600">
                          <a:solidFill>
                            <a:srgbClr val="B3B3B3"/>
                          </a:solidFill>
                          <a:latin typeface="Times New Roman"/>
                          <a:cs typeface="Times New Roman"/>
                        </a:rPr>
                        <a:t>rity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44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20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B3B3B3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  <a:lnB w="19812">
                      <a:solidFill>
                        <a:srgbClr val="B3B3B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B3B3B3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thers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B3B3B3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53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032" y="5753100"/>
            <a:ext cx="6983095" cy="388620"/>
          </a:xfrm>
          <a:custGeom>
            <a:avLst/>
            <a:gdLst/>
            <a:ahLst/>
            <a:cxnLst/>
            <a:rect l="l" t="t" r="r" b="b"/>
            <a:pathLst>
              <a:path w="6983095" h="388620">
                <a:moveTo>
                  <a:pt x="0" y="388620"/>
                </a:moveTo>
                <a:lnTo>
                  <a:pt x="6982968" y="388620"/>
                </a:lnTo>
                <a:lnTo>
                  <a:pt x="6982968" y="0"/>
                </a:lnTo>
                <a:lnTo>
                  <a:pt x="0" y="0"/>
                </a:lnTo>
                <a:lnTo>
                  <a:pt x="0" y="38862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1032" y="5753100"/>
            <a:ext cx="6983095" cy="388620"/>
          </a:xfrm>
          <a:custGeom>
            <a:avLst/>
            <a:gdLst/>
            <a:ahLst/>
            <a:cxnLst/>
            <a:rect l="l" t="t" r="r" b="b"/>
            <a:pathLst>
              <a:path w="6983095" h="388620">
                <a:moveTo>
                  <a:pt x="0" y="388620"/>
                </a:moveTo>
                <a:lnTo>
                  <a:pt x="6982968" y="388620"/>
                </a:lnTo>
              </a:path>
              <a:path w="6983095" h="388620">
                <a:moveTo>
                  <a:pt x="6982968" y="0"/>
                </a:moveTo>
                <a:lnTo>
                  <a:pt x="0" y="0"/>
                </a:lnTo>
                <a:lnTo>
                  <a:pt x="0" y="38862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836534" y="6387784"/>
            <a:ext cx="12509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/>
              <a:t>Future steps</a:t>
            </a:r>
          </a:p>
        </p:txBody>
      </p:sp>
      <p:sp>
        <p:nvSpPr>
          <p:cNvPr id="6" name="object 6"/>
          <p:cNvSpPr/>
          <p:nvPr/>
        </p:nvSpPr>
        <p:spPr>
          <a:xfrm>
            <a:off x="4505705" y="3886708"/>
            <a:ext cx="493395" cy="0"/>
          </a:xfrm>
          <a:custGeom>
            <a:avLst/>
            <a:gdLst/>
            <a:ahLst/>
            <a:cxnLst/>
            <a:rect l="l" t="t" r="r" b="b"/>
            <a:pathLst>
              <a:path w="493395" h="0">
                <a:moveTo>
                  <a:pt x="0" y="0"/>
                </a:moveTo>
                <a:lnTo>
                  <a:pt x="493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05705" y="1540002"/>
            <a:ext cx="470534" cy="2348230"/>
          </a:xfrm>
          <a:custGeom>
            <a:avLst/>
            <a:gdLst/>
            <a:ahLst/>
            <a:cxnLst/>
            <a:rect l="l" t="t" r="r" b="b"/>
            <a:pathLst>
              <a:path w="470535" h="2348229">
                <a:moveTo>
                  <a:pt x="0" y="2348103"/>
                </a:moveTo>
                <a:lnTo>
                  <a:pt x="235077" y="2348103"/>
                </a:lnTo>
                <a:lnTo>
                  <a:pt x="235077" y="0"/>
                </a:lnTo>
                <a:lnTo>
                  <a:pt x="470154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47366" y="3887279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 h="0">
                <a:moveTo>
                  <a:pt x="0" y="0"/>
                </a:moveTo>
                <a:lnTo>
                  <a:pt x="1940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43533" y="3464814"/>
            <a:ext cx="443230" cy="422275"/>
          </a:xfrm>
          <a:custGeom>
            <a:avLst/>
            <a:gdLst/>
            <a:ahLst/>
            <a:cxnLst/>
            <a:rect l="l" t="t" r="r" b="b"/>
            <a:pathLst>
              <a:path w="443230" h="422275">
                <a:moveTo>
                  <a:pt x="0" y="0"/>
                </a:moveTo>
                <a:lnTo>
                  <a:pt x="221589" y="0"/>
                </a:lnTo>
                <a:lnTo>
                  <a:pt x="221589" y="422021"/>
                </a:lnTo>
                <a:lnTo>
                  <a:pt x="443229" y="422021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43533" y="3048761"/>
            <a:ext cx="443230" cy="417195"/>
          </a:xfrm>
          <a:custGeom>
            <a:avLst/>
            <a:gdLst/>
            <a:ahLst/>
            <a:cxnLst/>
            <a:rect l="l" t="t" r="r" b="b"/>
            <a:pathLst>
              <a:path w="443230" h="417195">
                <a:moveTo>
                  <a:pt x="0" y="416813"/>
                </a:moveTo>
                <a:lnTo>
                  <a:pt x="221589" y="416813"/>
                </a:lnTo>
                <a:lnTo>
                  <a:pt x="221589" y="0"/>
                </a:lnTo>
                <a:lnTo>
                  <a:pt x="443229" y="0"/>
                </a:lnTo>
              </a:path>
            </a:pathLst>
          </a:custGeom>
          <a:ln w="19812">
            <a:solidFill>
              <a:srgbClr val="B3B3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2702" y="1343405"/>
            <a:ext cx="561340" cy="4244340"/>
          </a:xfrm>
          <a:custGeom>
            <a:avLst/>
            <a:gdLst/>
            <a:ahLst/>
            <a:cxnLst/>
            <a:rect l="l" t="t" r="r" b="b"/>
            <a:pathLst>
              <a:path w="561340" h="4244340">
                <a:moveTo>
                  <a:pt x="0" y="4244340"/>
                </a:moveTo>
                <a:lnTo>
                  <a:pt x="560832" y="4244340"/>
                </a:lnTo>
                <a:lnTo>
                  <a:pt x="560832" y="0"/>
                </a:lnTo>
                <a:lnTo>
                  <a:pt x="0" y="0"/>
                </a:lnTo>
                <a:lnTo>
                  <a:pt x="0" y="4244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2702" y="1343405"/>
            <a:ext cx="561340" cy="4244340"/>
          </a:xfrm>
          <a:custGeom>
            <a:avLst/>
            <a:gdLst/>
            <a:ahLst/>
            <a:cxnLst/>
            <a:rect l="l" t="t" r="r" b="b"/>
            <a:pathLst>
              <a:path w="561340" h="4244340">
                <a:moveTo>
                  <a:pt x="0" y="4244340"/>
                </a:moveTo>
                <a:lnTo>
                  <a:pt x="560832" y="4244340"/>
                </a:lnTo>
                <a:lnTo>
                  <a:pt x="560832" y="0"/>
                </a:lnTo>
                <a:lnTo>
                  <a:pt x="0" y="0"/>
                </a:lnTo>
                <a:lnTo>
                  <a:pt x="0" y="424434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96745" y="1996566"/>
            <a:ext cx="330200" cy="29394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Single</a:t>
            </a:r>
            <a:r>
              <a:rPr dirty="0" sz="24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Photon de</a:t>
            </a:r>
            <a:r>
              <a:rPr dirty="0" sz="2400" spc="5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ec</a:t>
            </a:r>
            <a:r>
              <a:rPr dirty="0" sz="2400" spc="5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87017" y="2742438"/>
            <a:ext cx="1260475" cy="611505"/>
          </a:xfrm>
          <a:custGeom>
            <a:avLst/>
            <a:gdLst/>
            <a:ahLst/>
            <a:cxnLst/>
            <a:rect l="l" t="t" r="r" b="b"/>
            <a:pathLst>
              <a:path w="1260475" h="611504">
                <a:moveTo>
                  <a:pt x="0" y="611124"/>
                </a:moveTo>
                <a:lnTo>
                  <a:pt x="1260347" y="611124"/>
                </a:lnTo>
                <a:lnTo>
                  <a:pt x="1260347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87017" y="2742438"/>
            <a:ext cx="1260475" cy="611505"/>
          </a:xfrm>
          <a:custGeom>
            <a:avLst/>
            <a:gdLst/>
            <a:ahLst/>
            <a:cxnLst/>
            <a:rect l="l" t="t" r="r" b="b"/>
            <a:pathLst>
              <a:path w="1260475" h="611504">
                <a:moveTo>
                  <a:pt x="0" y="611124"/>
                </a:moveTo>
                <a:lnTo>
                  <a:pt x="1260347" y="611124"/>
                </a:lnTo>
                <a:lnTo>
                  <a:pt x="1260347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ln w="19812">
            <a:solidFill>
              <a:srgbClr val="B3B3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87017" y="3580638"/>
            <a:ext cx="1260475" cy="612775"/>
          </a:xfrm>
          <a:custGeom>
            <a:avLst/>
            <a:gdLst/>
            <a:ahLst/>
            <a:cxnLst/>
            <a:rect l="l" t="t" r="r" b="b"/>
            <a:pathLst>
              <a:path w="1260475" h="612775">
                <a:moveTo>
                  <a:pt x="0" y="612648"/>
                </a:moveTo>
                <a:lnTo>
                  <a:pt x="1260347" y="612648"/>
                </a:lnTo>
                <a:lnTo>
                  <a:pt x="1260347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87017" y="3580638"/>
            <a:ext cx="1260475" cy="612775"/>
          </a:xfrm>
          <a:custGeom>
            <a:avLst/>
            <a:gdLst/>
            <a:ahLst/>
            <a:cxnLst/>
            <a:rect l="l" t="t" r="r" b="b"/>
            <a:pathLst>
              <a:path w="1260475" h="612775">
                <a:moveTo>
                  <a:pt x="0" y="612648"/>
                </a:moveTo>
                <a:lnTo>
                  <a:pt x="1260347" y="612648"/>
                </a:lnTo>
                <a:lnTo>
                  <a:pt x="1260347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40914" y="3582161"/>
            <a:ext cx="1765300" cy="611505"/>
          </a:xfrm>
          <a:custGeom>
            <a:avLst/>
            <a:gdLst/>
            <a:ahLst/>
            <a:cxnLst/>
            <a:rect l="l" t="t" r="r" b="b"/>
            <a:pathLst>
              <a:path w="1765300" h="611504">
                <a:moveTo>
                  <a:pt x="0" y="611124"/>
                </a:moveTo>
                <a:lnTo>
                  <a:pt x="1764791" y="611124"/>
                </a:lnTo>
                <a:lnTo>
                  <a:pt x="1764791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40914" y="3582161"/>
            <a:ext cx="1765300" cy="611505"/>
          </a:xfrm>
          <a:custGeom>
            <a:avLst/>
            <a:gdLst/>
            <a:ahLst/>
            <a:cxnLst/>
            <a:rect l="l" t="t" r="r" b="b"/>
            <a:pathLst>
              <a:path w="1765300" h="611504">
                <a:moveTo>
                  <a:pt x="0" y="611124"/>
                </a:moveTo>
                <a:lnTo>
                  <a:pt x="1764791" y="611124"/>
                </a:lnTo>
                <a:lnTo>
                  <a:pt x="1764791" y="0"/>
                </a:lnTo>
                <a:lnTo>
                  <a:pt x="0" y="0"/>
                </a:lnTo>
                <a:lnTo>
                  <a:pt x="0" y="611124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75097" y="1372361"/>
            <a:ext cx="2321560" cy="335280"/>
          </a:xfrm>
          <a:custGeom>
            <a:avLst/>
            <a:gdLst/>
            <a:ahLst/>
            <a:cxnLst/>
            <a:rect l="l" t="t" r="r" b="b"/>
            <a:pathLst>
              <a:path w="2321559" h="335280">
                <a:moveTo>
                  <a:pt x="0" y="335279"/>
                </a:moveTo>
                <a:lnTo>
                  <a:pt x="2321052" y="335279"/>
                </a:lnTo>
                <a:lnTo>
                  <a:pt x="2321052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975097" y="1372361"/>
            <a:ext cx="2321560" cy="335280"/>
          </a:xfrm>
          <a:custGeom>
            <a:avLst/>
            <a:gdLst/>
            <a:ahLst/>
            <a:cxnLst/>
            <a:rect l="l" t="t" r="r" b="b"/>
            <a:pathLst>
              <a:path w="2321559" h="335280">
                <a:moveTo>
                  <a:pt x="0" y="335279"/>
                </a:moveTo>
                <a:lnTo>
                  <a:pt x="2321052" y="335279"/>
                </a:lnTo>
                <a:lnTo>
                  <a:pt x="2321052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997958" y="3717797"/>
            <a:ext cx="2321560" cy="335280"/>
          </a:xfrm>
          <a:custGeom>
            <a:avLst/>
            <a:gdLst/>
            <a:ahLst/>
            <a:cxnLst/>
            <a:rect l="l" t="t" r="r" b="b"/>
            <a:pathLst>
              <a:path w="2321559" h="335279">
                <a:moveTo>
                  <a:pt x="0" y="335279"/>
                </a:moveTo>
                <a:lnTo>
                  <a:pt x="2321051" y="335279"/>
                </a:lnTo>
                <a:lnTo>
                  <a:pt x="2321051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997958" y="3717797"/>
            <a:ext cx="2321560" cy="335280"/>
          </a:xfrm>
          <a:custGeom>
            <a:avLst/>
            <a:gdLst/>
            <a:ahLst/>
            <a:cxnLst/>
            <a:rect l="l" t="t" r="r" b="b"/>
            <a:pathLst>
              <a:path w="2321559" h="335279">
                <a:moveTo>
                  <a:pt x="0" y="335279"/>
                </a:moveTo>
                <a:lnTo>
                  <a:pt x="2321051" y="335279"/>
                </a:lnTo>
                <a:lnTo>
                  <a:pt x="2321051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61947" y="2118749"/>
            <a:ext cx="7317740" cy="1043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55720" indent="-172085">
              <a:lnSpc>
                <a:spcPct val="100000"/>
              </a:lnSpc>
              <a:buClr>
                <a:srgbClr val="009973"/>
              </a:buClr>
              <a:buFont typeface="Wingdings"/>
              <a:buChar char=""/>
              <a:tabLst>
                <a:tab pos="3856354" algn="l"/>
              </a:tabLst>
            </a:pPr>
            <a:r>
              <a:rPr dirty="0" sz="1200" spc="-15" b="1">
                <a:solidFill>
                  <a:srgbClr val="009973"/>
                </a:solidFill>
                <a:latin typeface="Times New Roman"/>
                <a:cs typeface="Times New Roman"/>
              </a:rPr>
              <a:t>F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utu</a:t>
            </a:r>
            <a:r>
              <a:rPr dirty="0" sz="1200" spc="-30" b="1">
                <a:solidFill>
                  <a:srgbClr val="009973"/>
                </a:solidFill>
                <a:latin typeface="Times New Roman"/>
                <a:cs typeface="Times New Roman"/>
              </a:rPr>
              <a:t>r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spc="15" b="1">
                <a:solidFill>
                  <a:srgbClr val="009973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st</a:t>
            </a:r>
            <a:r>
              <a:rPr dirty="0" sz="1200" spc="-10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ps: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  <a:buClr>
                <a:srgbClr val="009973"/>
              </a:buClr>
              <a:buFont typeface="Wingdings"/>
              <a:buChar char=""/>
            </a:pPr>
            <a:endParaRPr sz="950">
              <a:latin typeface="Times New Roman"/>
              <a:cs typeface="Times New Roman"/>
            </a:endParaRPr>
          </a:p>
          <a:p>
            <a:pPr lvl="1" marL="4014470" marR="5080" indent="-172720">
              <a:lnSpc>
                <a:spcPct val="100000"/>
              </a:lnSpc>
              <a:buClr>
                <a:srgbClr val="181866"/>
              </a:buClr>
              <a:buFont typeface="Arial"/>
              <a:buChar char="•"/>
              <a:tabLst>
                <a:tab pos="4014470" algn="l"/>
              </a:tabLst>
            </a:pPr>
            <a:r>
              <a:rPr dirty="0" sz="1100" spc="-5">
                <a:solidFill>
                  <a:srgbClr val="181866"/>
                </a:solidFill>
                <a:latin typeface="Times New Roman"/>
                <a:cs typeface="Times New Roman"/>
              </a:rPr>
              <a:t>C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o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-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inte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g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r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on</a:t>
            </a:r>
            <a:r>
              <a:rPr dirty="0" sz="1100" spc="12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o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f</a:t>
            </a:r>
            <a:r>
              <a:rPr dirty="0" sz="1100" spc="10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the</a:t>
            </a:r>
            <a:r>
              <a:rPr dirty="0" sz="1100" spc="11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 spc="-5">
                <a:solidFill>
                  <a:srgbClr val="181866"/>
                </a:solidFill>
                <a:latin typeface="Times New Roman"/>
                <a:cs typeface="Times New Roman"/>
              </a:rPr>
              <a:t>P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D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 spc="12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m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r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ix</a:t>
            </a:r>
            <a:r>
              <a:rPr dirty="0" sz="1100" spc="11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w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th</a:t>
            </a:r>
            <a:r>
              <a:rPr dirty="0" sz="1100" spc="11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po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 spc="5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-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pr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o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c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e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ing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 di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g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ital</a:t>
            </a:r>
            <a:r>
              <a:rPr dirty="0" sz="1100" spc="-4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bloc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k</a:t>
            </a:r>
            <a:r>
              <a:rPr dirty="0" sz="1100" spc="5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3841750">
              <a:lnSpc>
                <a:spcPts val="1215"/>
              </a:lnSpc>
            </a:pPr>
            <a:r>
              <a:rPr dirty="0" sz="1100">
                <a:solidFill>
                  <a:srgbClr val="181866"/>
                </a:solidFill>
                <a:latin typeface="Wingdings"/>
                <a:cs typeface="Wingdings"/>
              </a:rPr>
              <a:t></a:t>
            </a:r>
            <a:r>
              <a:rPr dirty="0" sz="1100" spc="-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Secondment</a:t>
            </a:r>
            <a:r>
              <a:rPr dirty="0" sz="1100" spc="-30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5" b="1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5" b="1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U</a:t>
            </a:r>
            <a:r>
              <a:rPr dirty="0" sz="1100" spc="5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181866"/>
                </a:solidFill>
                <a:latin typeface="Times New Roman"/>
                <a:cs typeface="Times New Roman"/>
              </a:rPr>
              <a:t>D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e</a:t>
            </a:r>
            <a:r>
              <a:rPr dirty="0" sz="1100" spc="5" b="1">
                <a:solidFill>
                  <a:srgbClr val="181866"/>
                </a:solidFill>
                <a:latin typeface="Times New Roman"/>
                <a:cs typeface="Times New Roman"/>
              </a:rPr>
              <a:t>l</a:t>
            </a:r>
            <a:r>
              <a:rPr dirty="0" sz="1100" spc="15" b="1">
                <a:solidFill>
                  <a:srgbClr val="181866"/>
                </a:solidFill>
                <a:latin typeface="Times New Roman"/>
                <a:cs typeface="Times New Roman"/>
              </a:rPr>
              <a:t>f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30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for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desi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g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spc="-2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re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v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iew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(end</a:t>
            </a:r>
            <a:r>
              <a:rPr dirty="0" sz="1100" spc="-2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of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181866"/>
                </a:solidFill>
                <a:latin typeface="Times New Roman"/>
                <a:cs typeface="Times New Roman"/>
              </a:rPr>
              <a:t>J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uin)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814"/>
              </a:lnSpc>
            </a:pPr>
            <a:r>
              <a:rPr dirty="0" sz="1600" spc="-125">
                <a:solidFill>
                  <a:srgbClr val="B3B3B3"/>
                </a:solidFill>
                <a:latin typeface="Times New Roman"/>
                <a:cs typeface="Times New Roman"/>
              </a:rPr>
              <a:t>T</a:t>
            </a:r>
            <a:r>
              <a:rPr dirty="0" sz="1600" spc="-10">
                <a:solidFill>
                  <a:srgbClr val="B3B3B3"/>
                </a:solidFill>
                <a:latin typeface="Times New Roman"/>
                <a:cs typeface="Times New Roman"/>
              </a:rPr>
              <a:t>ech</a:t>
            </a:r>
            <a:r>
              <a:rPr dirty="0" sz="1600" spc="-5">
                <a:solidFill>
                  <a:srgbClr val="B3B3B3"/>
                </a:solidFill>
                <a:latin typeface="Times New Roman"/>
                <a:cs typeface="Times New Roman"/>
              </a:rPr>
              <a:t>n</a:t>
            </a:r>
            <a:r>
              <a:rPr dirty="0" sz="1600" spc="-10">
                <a:solidFill>
                  <a:srgbClr val="B3B3B3"/>
                </a:solidFill>
                <a:latin typeface="Times New Roman"/>
                <a:cs typeface="Times New Roman"/>
              </a:rPr>
              <a:t>ologies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22908" y="3667092"/>
            <a:ext cx="99695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340" marR="5080" indent="-41275">
              <a:lnSpc>
                <a:spcPts val="1660"/>
              </a:lnSpc>
            </a:pPr>
            <a:r>
              <a:rPr dirty="0" sz="1600" spc="-10">
                <a:latin typeface="Times New Roman"/>
                <a:cs typeface="Times New Roman"/>
              </a:rPr>
              <a:t>Application </a:t>
            </a:r>
            <a:r>
              <a:rPr dirty="0" sz="1600" spc="-5">
                <a:latin typeface="Times New Roman"/>
                <a:cs typeface="Times New Roman"/>
              </a:rPr>
              <a:t>f</a:t>
            </a:r>
            <a:r>
              <a:rPr dirty="0" sz="1600" spc="-10">
                <a:latin typeface="Times New Roman"/>
                <a:cs typeface="Times New Roman"/>
              </a:rPr>
              <a:t>or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sec</a:t>
            </a:r>
            <a:r>
              <a:rPr dirty="0" sz="1600" spc="-5">
                <a:latin typeface="Times New Roman"/>
                <a:cs typeface="Times New Roman"/>
              </a:rPr>
              <a:t>u</a:t>
            </a:r>
            <a:r>
              <a:rPr dirty="0" sz="1600" spc="-10">
                <a:latin typeface="Times New Roman"/>
                <a:cs typeface="Times New Roman"/>
              </a:rPr>
              <a:t>rity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00857" y="3667726"/>
            <a:ext cx="164211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62230">
              <a:lnSpc>
                <a:spcPts val="1660"/>
              </a:lnSpc>
            </a:pPr>
            <a:r>
              <a:rPr dirty="0" sz="1600" spc="-10">
                <a:latin typeface="Times New Roman"/>
                <a:cs typeface="Times New Roman"/>
              </a:rPr>
              <a:t>Quantum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Ra</a:t>
            </a:r>
            <a:r>
              <a:rPr dirty="0" sz="1600" spc="-5">
                <a:latin typeface="Times New Roman"/>
                <a:cs typeface="Times New Roman"/>
              </a:rPr>
              <a:t>n</a:t>
            </a:r>
            <a:r>
              <a:rPr dirty="0" sz="1600" spc="-10">
                <a:latin typeface="Times New Roman"/>
                <a:cs typeface="Times New Roman"/>
              </a:rPr>
              <a:t>dom</a:t>
            </a:r>
            <a:r>
              <a:rPr dirty="0" sz="1600" spc="-10">
                <a:latin typeface="Times New Roman"/>
                <a:cs typeface="Times New Roman"/>
              </a:rPr>
              <a:t> Nu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ber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Generation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28284" y="1437289"/>
            <a:ext cx="161290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CM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S </a:t>
            </a: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 spc="-135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AD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54548" y="3783360"/>
            <a:ext cx="200533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ta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Sensor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IS)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463028" y="1324355"/>
            <a:ext cx="829055" cy="324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466076" y="3500628"/>
            <a:ext cx="859535" cy="71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991739" y="4351736"/>
            <a:ext cx="1458595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Explo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t</a:t>
            </a:r>
            <a:r>
              <a:rPr dirty="0" sz="1100" spc="-10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ng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rando</a:t>
            </a:r>
            <a:r>
              <a:rPr dirty="0" sz="1100" spc="-20">
                <a:latin typeface="Times New Roman"/>
                <a:cs typeface="Times New Roman"/>
              </a:rPr>
              <a:t>m</a:t>
            </a:r>
            <a:r>
              <a:rPr dirty="0" sz="1100">
                <a:latin typeface="Times New Roman"/>
                <a:cs typeface="Times New Roman"/>
              </a:rPr>
              <a:t>ness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in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ph</a:t>
            </a:r>
            <a:r>
              <a:rPr dirty="0" sz="1100" spc="-5">
                <a:latin typeface="Times New Roman"/>
                <a:cs typeface="Times New Roman"/>
              </a:rPr>
              <a:t>o</a:t>
            </a:r>
            <a:r>
              <a:rPr dirty="0" sz="1100">
                <a:latin typeface="Times New Roman"/>
                <a:cs typeface="Times New Roman"/>
              </a:rPr>
              <a:t>ton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</a:t>
            </a:r>
            <a:r>
              <a:rPr dirty="0" sz="1100" spc="-20">
                <a:latin typeface="Times New Roman"/>
                <a:cs typeface="Times New Roman"/>
              </a:rPr>
              <a:t>m</a:t>
            </a:r>
            <a:r>
              <a:rPr dirty="0" sz="1100">
                <a:latin typeface="Times New Roman"/>
                <a:cs typeface="Times New Roman"/>
              </a:rPr>
              <a:t>iss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on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process.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627376" y="4351020"/>
            <a:ext cx="318515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5156961" y="4310896"/>
            <a:ext cx="1054100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 indent="-172085">
              <a:lnSpc>
                <a:spcPct val="100000"/>
              </a:lnSpc>
              <a:buClr>
                <a:srgbClr val="009973"/>
              </a:buClr>
              <a:buFont typeface="Wingdings"/>
              <a:buChar char=""/>
              <a:tabLst>
                <a:tab pos="185420" algn="l"/>
              </a:tabLst>
            </a:pPr>
            <a:r>
              <a:rPr dirty="0" sz="1200" spc="-15" b="1">
                <a:solidFill>
                  <a:srgbClr val="009973"/>
                </a:solidFill>
                <a:latin typeface="Times New Roman"/>
                <a:cs typeface="Times New Roman"/>
              </a:rPr>
              <a:t>F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utu</a:t>
            </a:r>
            <a:r>
              <a:rPr dirty="0" sz="1200" spc="-30" b="1">
                <a:solidFill>
                  <a:srgbClr val="009973"/>
                </a:solidFill>
                <a:latin typeface="Times New Roman"/>
                <a:cs typeface="Times New Roman"/>
              </a:rPr>
              <a:t>r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spc="15" b="1">
                <a:solidFill>
                  <a:srgbClr val="009973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st</a:t>
            </a:r>
            <a:r>
              <a:rPr dirty="0" sz="1200" spc="-10" b="1">
                <a:solidFill>
                  <a:srgbClr val="009973"/>
                </a:solidFill>
                <a:latin typeface="Times New Roman"/>
                <a:cs typeface="Times New Roman"/>
              </a:rPr>
              <a:t>e</a:t>
            </a:r>
            <a:r>
              <a:rPr dirty="0" sz="1200" b="1">
                <a:solidFill>
                  <a:srgbClr val="009973"/>
                </a:solidFill>
                <a:latin typeface="Times New Roman"/>
                <a:cs typeface="Times New Roman"/>
              </a:rPr>
              <a:t>ps: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5331714" y="4666921"/>
            <a:ext cx="3284854" cy="669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 marR="5080" indent="-172085">
              <a:lnSpc>
                <a:spcPct val="100000"/>
              </a:lnSpc>
              <a:buClr>
                <a:srgbClr val="181866"/>
              </a:buClr>
              <a:buFont typeface="Arial"/>
              <a:buChar char="•"/>
              <a:tabLst>
                <a:tab pos="185420" algn="l"/>
              </a:tabLst>
            </a:pPr>
            <a:r>
              <a:rPr dirty="0" sz="1100" spc="-5">
                <a:solidFill>
                  <a:srgbClr val="181866"/>
                </a:solidFill>
                <a:latin typeface="Times New Roman"/>
                <a:cs typeface="Times New Roman"/>
              </a:rPr>
              <a:t>C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o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-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fi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l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ing </a:t>
            </a:r>
            <a:r>
              <a:rPr dirty="0" sz="1100" spc="-4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a </a:t>
            </a:r>
            <a:r>
              <a:rPr dirty="0" sz="1100" spc="-2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p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te</a:t>
            </a:r>
            <a:r>
              <a:rPr dirty="0" sz="1100" spc="-15" b="1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b="1">
                <a:solidFill>
                  <a:srgbClr val="181866"/>
                </a:solidFill>
                <a:latin typeface="Times New Roman"/>
                <a:cs typeface="Times New Roman"/>
              </a:rPr>
              <a:t>t </a:t>
            </a:r>
            <a:r>
              <a:rPr dirty="0" sz="1100" spc="-30" b="1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w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th </a:t>
            </a:r>
            <a:r>
              <a:rPr dirty="0" sz="1100" spc="-3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P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r. </a:t>
            </a:r>
            <a:r>
              <a:rPr dirty="0" sz="1100" spc="-2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E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r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ic </a:t>
            </a:r>
            <a:r>
              <a:rPr dirty="0" sz="1100" spc="-3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F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o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ssum </a:t>
            </a:r>
            <a:r>
              <a:rPr dirty="0" sz="1100" spc="-4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b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o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u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t 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Q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 util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z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on</a:t>
            </a:r>
            <a:r>
              <a:rPr dirty="0" sz="1100" spc="-3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for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181866"/>
                </a:solidFill>
                <a:latin typeface="Times New Roman"/>
                <a:cs typeface="Times New Roman"/>
              </a:rPr>
              <a:t>QRNG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84785" marR="5080" indent="-172085">
              <a:lnSpc>
                <a:spcPct val="100000"/>
              </a:lnSpc>
              <a:buClr>
                <a:srgbClr val="181866"/>
              </a:buClr>
              <a:buFont typeface="Arial"/>
              <a:buChar char="•"/>
              <a:tabLst>
                <a:tab pos="185420" algn="l"/>
              </a:tabLst>
            </a:pP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spc="10">
                <a:solidFill>
                  <a:srgbClr val="181866"/>
                </a:solidFill>
                <a:latin typeface="Times New Roman"/>
                <a:cs typeface="Times New Roman"/>
              </a:rPr>
              <a:t>n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v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es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g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te </a:t>
            </a:r>
            <a:r>
              <a:rPr dirty="0" sz="1100" spc="5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the </a:t>
            </a:r>
            <a:r>
              <a:rPr dirty="0" sz="1100" spc="6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p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o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b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l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ty </a:t>
            </a:r>
            <a:r>
              <a:rPr dirty="0" sz="1100" spc="5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of </a:t>
            </a:r>
            <a:r>
              <a:rPr dirty="0" sz="1100" spc="6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u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s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ing </a:t>
            </a:r>
            <a:r>
              <a:rPr dirty="0" sz="1100" spc="5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181866"/>
                </a:solidFill>
                <a:latin typeface="Times New Roman"/>
                <a:cs typeface="Times New Roman"/>
              </a:rPr>
              <a:t>Q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S </a:t>
            </a:r>
            <a:r>
              <a:rPr dirty="0" sz="1100" spc="6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for </a:t>
            </a:r>
            <a:r>
              <a:rPr dirty="0" sz="1100" spc="65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f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u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r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h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e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r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 app</a:t>
            </a:r>
            <a:r>
              <a:rPr dirty="0" sz="1100" spc="5">
                <a:solidFill>
                  <a:srgbClr val="181866"/>
                </a:solidFill>
                <a:latin typeface="Times New Roman"/>
                <a:cs typeface="Times New Roman"/>
              </a:rPr>
              <a:t>l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ica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 spc="-15">
                <a:solidFill>
                  <a:srgbClr val="181866"/>
                </a:solidFill>
                <a:latin typeface="Times New Roman"/>
                <a:cs typeface="Times New Roman"/>
              </a:rPr>
              <a:t>o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ns</a:t>
            </a:r>
            <a:r>
              <a:rPr dirty="0" sz="1100" spc="-3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such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as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optical</a:t>
            </a:r>
            <a:r>
              <a:rPr dirty="0" sz="1100" spc="-4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ins</a:t>
            </a:r>
            <a:r>
              <a:rPr dirty="0" sz="1100" spc="5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r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u</a:t>
            </a:r>
            <a:r>
              <a:rPr dirty="0" sz="1100" spc="-20">
                <a:solidFill>
                  <a:srgbClr val="181866"/>
                </a:solidFill>
                <a:latin typeface="Times New Roman"/>
                <a:cs typeface="Times New Roman"/>
              </a:rPr>
              <a:t>m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en</a:t>
            </a:r>
            <a:r>
              <a:rPr dirty="0" sz="1100" spc="5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a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t</a:t>
            </a:r>
            <a:r>
              <a:rPr dirty="0" sz="1100" spc="-10">
                <a:solidFill>
                  <a:srgbClr val="181866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181866"/>
                </a:solidFill>
                <a:latin typeface="Times New Roman"/>
                <a:cs typeface="Times New Roman"/>
              </a:rPr>
              <a:t>on.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Conc</a:t>
            </a:r>
            <a:r>
              <a:rPr dirty="0" spc="-15"/>
              <a:t>l</a:t>
            </a:r>
            <a:r>
              <a:rPr dirty="0"/>
              <a:t>usion</a:t>
            </a:r>
          </a:p>
        </p:txBody>
      </p:sp>
      <p:sp>
        <p:nvSpPr>
          <p:cNvPr id="3" name="object 3"/>
          <p:cNvSpPr/>
          <p:nvPr/>
        </p:nvSpPr>
        <p:spPr>
          <a:xfrm>
            <a:off x="899160" y="1684020"/>
            <a:ext cx="463550" cy="515620"/>
          </a:xfrm>
          <a:custGeom>
            <a:avLst/>
            <a:gdLst/>
            <a:ahLst/>
            <a:cxnLst/>
            <a:rect l="l" t="t" r="r" b="b"/>
            <a:pathLst>
              <a:path w="463550" h="515619">
                <a:moveTo>
                  <a:pt x="128079" y="385190"/>
                </a:moveTo>
                <a:lnTo>
                  <a:pt x="0" y="385190"/>
                </a:lnTo>
                <a:lnTo>
                  <a:pt x="0" y="515112"/>
                </a:lnTo>
                <a:lnTo>
                  <a:pt x="128079" y="515112"/>
                </a:lnTo>
                <a:lnTo>
                  <a:pt x="128079" y="385190"/>
                </a:lnTo>
                <a:close/>
              </a:path>
              <a:path w="463550" h="515619">
                <a:moveTo>
                  <a:pt x="295122" y="323468"/>
                </a:moveTo>
                <a:lnTo>
                  <a:pt x="165760" y="323468"/>
                </a:lnTo>
                <a:lnTo>
                  <a:pt x="165760" y="515112"/>
                </a:lnTo>
                <a:lnTo>
                  <a:pt x="295122" y="515112"/>
                </a:lnTo>
                <a:lnTo>
                  <a:pt x="295122" y="323468"/>
                </a:lnTo>
                <a:close/>
              </a:path>
              <a:path w="463550" h="515619">
                <a:moveTo>
                  <a:pt x="460883" y="239521"/>
                </a:moveTo>
                <a:lnTo>
                  <a:pt x="331520" y="239521"/>
                </a:lnTo>
                <a:lnTo>
                  <a:pt x="331520" y="515112"/>
                </a:lnTo>
                <a:lnTo>
                  <a:pt x="460883" y="515112"/>
                </a:lnTo>
                <a:lnTo>
                  <a:pt x="460883" y="239521"/>
                </a:lnTo>
                <a:close/>
              </a:path>
              <a:path w="463550" h="515619">
                <a:moveTo>
                  <a:pt x="166611" y="145160"/>
                </a:moveTo>
                <a:lnTo>
                  <a:pt x="6311" y="312038"/>
                </a:lnTo>
                <a:lnTo>
                  <a:pt x="45770" y="352551"/>
                </a:lnTo>
                <a:lnTo>
                  <a:pt x="164960" y="227964"/>
                </a:lnTo>
                <a:lnTo>
                  <a:pt x="281284" y="227964"/>
                </a:lnTo>
                <a:lnTo>
                  <a:pt x="307061" y="201675"/>
                </a:lnTo>
                <a:lnTo>
                  <a:pt x="223875" y="201675"/>
                </a:lnTo>
                <a:lnTo>
                  <a:pt x="166611" y="145160"/>
                </a:lnTo>
                <a:close/>
              </a:path>
              <a:path w="463550" h="515619">
                <a:moveTo>
                  <a:pt x="281284" y="227964"/>
                </a:moveTo>
                <a:lnTo>
                  <a:pt x="164960" y="227964"/>
                </a:lnTo>
                <a:lnTo>
                  <a:pt x="224002" y="286384"/>
                </a:lnTo>
                <a:lnTo>
                  <a:pt x="281284" y="227964"/>
                </a:lnTo>
                <a:close/>
              </a:path>
              <a:path w="463550" h="515619">
                <a:moveTo>
                  <a:pt x="463296" y="0"/>
                </a:moveTo>
                <a:lnTo>
                  <a:pt x="358482" y="18922"/>
                </a:lnTo>
                <a:lnTo>
                  <a:pt x="381508" y="43306"/>
                </a:lnTo>
                <a:lnTo>
                  <a:pt x="223875" y="201675"/>
                </a:lnTo>
                <a:lnTo>
                  <a:pt x="307061" y="201675"/>
                </a:lnTo>
                <a:lnTo>
                  <a:pt x="420878" y="85597"/>
                </a:lnTo>
                <a:lnTo>
                  <a:pt x="447569" y="85597"/>
                </a:lnTo>
                <a:lnTo>
                  <a:pt x="463296" y="0"/>
                </a:lnTo>
                <a:close/>
              </a:path>
              <a:path w="463550" h="515619">
                <a:moveTo>
                  <a:pt x="447569" y="85597"/>
                </a:moveTo>
                <a:lnTo>
                  <a:pt x="420878" y="85597"/>
                </a:lnTo>
                <a:lnTo>
                  <a:pt x="443230" y="109219"/>
                </a:lnTo>
                <a:lnTo>
                  <a:pt x="447569" y="85597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723770" y="1623789"/>
            <a:ext cx="6022975" cy="656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C00000"/>
                </a:solidFill>
                <a:latin typeface="Times New Roman"/>
                <a:cs typeface="Times New Roman"/>
              </a:rPr>
              <a:t>Pro</a:t>
            </a: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g</a:t>
            </a:r>
            <a:r>
              <a:rPr dirty="0" sz="1600" spc="-10">
                <a:solidFill>
                  <a:srgbClr val="C00000"/>
                </a:solidFill>
                <a:latin typeface="Times New Roman"/>
                <a:cs typeface="Times New Roman"/>
              </a:rPr>
              <a:t>ress: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j</a:t>
            </a:r>
            <a:r>
              <a:rPr dirty="0" sz="1400">
                <a:latin typeface="Times New Roman"/>
                <a:cs typeface="Times New Roman"/>
              </a:rPr>
              <a:t>ect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been</a:t>
            </a:r>
            <a:r>
              <a:rPr dirty="0" sz="1400" spc="-10">
                <a:latin typeface="Times New Roman"/>
                <a:cs typeface="Times New Roman"/>
              </a:rPr>
              <a:t> w</a:t>
            </a:r>
            <a:r>
              <a:rPr dirty="0" sz="1400">
                <a:latin typeface="Times New Roman"/>
                <a:cs typeface="Times New Roman"/>
              </a:rPr>
              <a:t>ell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gre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ng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ks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lla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10">
                <a:latin typeface="Times New Roman"/>
                <a:cs typeface="Times New Roman"/>
              </a:rPr>
              <a:t>io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gineers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 I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Q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scie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tists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GA</a:t>
            </a:r>
            <a:r>
              <a:rPr dirty="0" sz="1400" spc="-16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3770" y="2993238"/>
            <a:ext cx="6190615" cy="731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C00000"/>
                </a:solidFill>
                <a:latin typeface="Times New Roman"/>
                <a:cs typeface="Times New Roman"/>
              </a:rPr>
              <a:t>Second</a:t>
            </a:r>
            <a:r>
              <a:rPr dirty="0" sz="1600" spc="-50">
                <a:solidFill>
                  <a:srgbClr val="C00000"/>
                </a:solidFill>
                <a:latin typeface="Times New Roman"/>
                <a:cs typeface="Times New Roman"/>
              </a:rPr>
              <a:t>m</a:t>
            </a:r>
            <a:r>
              <a:rPr dirty="0" sz="1600" spc="-10">
                <a:solidFill>
                  <a:srgbClr val="C00000"/>
                </a:solidFill>
                <a:latin typeface="Times New Roman"/>
                <a:cs typeface="Times New Roman"/>
              </a:rPr>
              <a:t>ent</a:t>
            </a: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s</a:t>
            </a:r>
            <a:r>
              <a:rPr dirty="0" sz="1600" spc="-5">
                <a:solidFill>
                  <a:srgbClr val="800000"/>
                </a:solidFill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dirty="0" sz="1400" b="1">
                <a:latin typeface="Times New Roman"/>
                <a:cs typeface="Times New Roman"/>
              </a:rPr>
              <a:t>G</a:t>
            </a:r>
            <a:r>
              <a:rPr dirty="0" sz="1400" spc="-25" b="1">
                <a:latin typeface="Times New Roman"/>
                <a:cs typeface="Times New Roman"/>
              </a:rPr>
              <a:t>r</a:t>
            </a:r>
            <a:r>
              <a:rPr dirty="0" sz="1400" b="1">
                <a:latin typeface="Times New Roman"/>
                <a:cs typeface="Times New Roman"/>
              </a:rPr>
              <a:t>oup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9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pplied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P</a:t>
            </a:r>
            <a:r>
              <a:rPr dirty="0" sz="1400" b="1">
                <a:latin typeface="Times New Roman"/>
                <a:cs typeface="Times New Roman"/>
              </a:rPr>
              <a:t>hysic</a:t>
            </a:r>
            <a:r>
              <a:rPr dirty="0" sz="1400" spc="5" b="1">
                <a:latin typeface="Times New Roman"/>
                <a:cs typeface="Times New Roman"/>
              </a:rPr>
              <a:t>s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Quantum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135" b="1">
                <a:latin typeface="Times New Roman"/>
                <a:cs typeface="Times New Roman"/>
              </a:rPr>
              <a:t>T</a:t>
            </a:r>
            <a:r>
              <a:rPr dirty="0" sz="1400" b="1">
                <a:latin typeface="Times New Roman"/>
                <a:cs typeface="Times New Roman"/>
              </a:rPr>
              <a:t>echnolog</a:t>
            </a:r>
            <a:r>
              <a:rPr dirty="0" sz="1400" spc="-10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spc="5" b="1">
                <a:latin typeface="Times New Roman"/>
                <a:cs typeface="Times New Roman"/>
              </a:rPr>
              <a:t>s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PhD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ork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during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ear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400" b="1">
                <a:latin typeface="Times New Roman"/>
                <a:cs typeface="Times New Roman"/>
              </a:rPr>
              <a:t>TU </a:t>
            </a:r>
            <a:r>
              <a:rPr dirty="0" sz="1400" spc="-10" b="1">
                <a:latin typeface="Times New Roman"/>
                <a:cs typeface="Times New Roman"/>
              </a:rPr>
              <a:t>D</a:t>
            </a:r>
            <a:r>
              <a:rPr dirty="0" sz="1400" b="1">
                <a:latin typeface="Times New Roman"/>
                <a:cs typeface="Times New Roman"/>
              </a:rPr>
              <a:t>elft: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sc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uled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Juin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8680" y="3130295"/>
            <a:ext cx="592836" cy="722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623185" y="4482241"/>
            <a:ext cx="4635500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82040" marR="5080" indent="-1069975">
              <a:lnSpc>
                <a:spcPct val="100000"/>
              </a:lnSpc>
            </a:pPr>
            <a:r>
              <a:rPr dirty="0" sz="1400" spc="-10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ooki</a:t>
            </a:r>
            <a:r>
              <a:rPr dirty="0" sz="1400" spc="-1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g</a:t>
            </a:r>
            <a:r>
              <a:rPr dirty="0" sz="14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f</a:t>
            </a:r>
            <a:r>
              <a:rPr dirty="0" sz="1400" spc="5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dirty="0" sz="1400" spc="-10">
                <a:solidFill>
                  <a:srgbClr val="C00000"/>
                </a:solidFill>
                <a:latin typeface="Times New Roman"/>
                <a:cs typeface="Times New Roman"/>
              </a:rPr>
              <a:t>w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ard</a:t>
            </a:r>
            <a:r>
              <a:rPr dirty="0" sz="1400" spc="-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dirty="0" sz="14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dirty="0" sz="1400" spc="5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nstr</a:t>
            </a:r>
            <a:r>
              <a:rPr dirty="0" sz="1400" spc="-10">
                <a:solidFill>
                  <a:srgbClr val="C00000"/>
                </a:solidFill>
                <a:latin typeface="Times New Roman"/>
                <a:cs typeface="Times New Roman"/>
              </a:rPr>
              <a:t>u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ct</a:t>
            </a:r>
            <a:r>
              <a:rPr dirty="0" sz="1400" spc="-10">
                <a:solidFill>
                  <a:srgbClr val="C00000"/>
                </a:solidFill>
                <a:latin typeface="Times New Roman"/>
                <a:cs typeface="Times New Roman"/>
              </a:rPr>
              <a:t>iv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14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1400" spc="5">
                <a:solidFill>
                  <a:srgbClr val="C00000"/>
                </a:solidFill>
                <a:latin typeface="Times New Roman"/>
                <a:cs typeface="Times New Roman"/>
              </a:rPr>
              <a:t>x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dirty="0" sz="1400" spc="5">
                <a:solidFill>
                  <a:srgbClr val="C00000"/>
                </a:solidFill>
                <a:latin typeface="Times New Roman"/>
                <a:cs typeface="Times New Roman"/>
              </a:rPr>
              <a:t>h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1400" spc="5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ges</a:t>
            </a:r>
            <a:r>
              <a:rPr dirty="0" sz="14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C00000"/>
                </a:solidFill>
                <a:latin typeface="Times New Roman"/>
                <a:cs typeface="Times New Roman"/>
              </a:rPr>
              <a:t>w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ith</a:t>
            </a:r>
            <a:r>
              <a:rPr dirty="0" sz="14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other</a:t>
            </a:r>
            <a:r>
              <a:rPr dirty="0" sz="1400" spc="-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SRs</a:t>
            </a:r>
            <a:r>
              <a:rPr dirty="0" sz="14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that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C00000"/>
                </a:solidFill>
                <a:latin typeface="Times New Roman"/>
                <a:cs typeface="Times New Roman"/>
              </a:rPr>
              <a:t>m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ay</a:t>
            </a:r>
            <a:r>
              <a:rPr dirty="0" sz="1400" spc="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lead</a:t>
            </a:r>
            <a:r>
              <a:rPr dirty="0" sz="1400" spc="-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dirty="0" sz="14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fr</a:t>
            </a:r>
            <a:r>
              <a:rPr dirty="0" sz="1400" spc="5">
                <a:solidFill>
                  <a:srgbClr val="C00000"/>
                </a:solidFill>
                <a:latin typeface="Times New Roman"/>
                <a:cs typeface="Times New Roman"/>
              </a:rPr>
              <a:t>u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it</a:t>
            </a:r>
            <a:r>
              <a:rPr dirty="0" sz="1400" spc="-15">
                <a:solidFill>
                  <a:srgbClr val="C00000"/>
                </a:solidFill>
                <a:latin typeface="Times New Roman"/>
                <a:cs typeface="Times New Roman"/>
              </a:rPr>
              <a:t>f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ul</a:t>
            </a:r>
            <a:r>
              <a:rPr dirty="0" sz="14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dirty="0" sz="1400" spc="5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lla</a:t>
            </a:r>
            <a:r>
              <a:rPr dirty="0" sz="1400" spc="5">
                <a:solidFill>
                  <a:srgbClr val="C00000"/>
                </a:solidFill>
                <a:latin typeface="Times New Roman"/>
                <a:cs typeface="Times New Roman"/>
              </a:rPr>
              <a:t>b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ora</a:t>
            </a:r>
            <a:r>
              <a:rPr dirty="0" sz="1400" spc="-10">
                <a:solidFill>
                  <a:srgbClr val="C00000"/>
                </a:solidFill>
                <a:latin typeface="Times New Roman"/>
                <a:cs typeface="Times New Roman"/>
              </a:rPr>
              <a:t>ti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1400" spc="-1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03247" y="4221479"/>
            <a:ext cx="708660" cy="708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CONFIDENTI</a:t>
            </a:r>
            <a:r>
              <a:rPr dirty="0" spc="-50"/>
              <a:t>A</a:t>
            </a:r>
            <a:r>
              <a:rPr dirty="0"/>
              <a:t>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Yacine</dc:creator>
  <dc:title>Slide 1</dc:title>
  <dcterms:created xsi:type="dcterms:W3CDTF">2016-05-18T14:24:06Z</dcterms:created>
  <dcterms:modified xsi:type="dcterms:W3CDTF">2016-05-18T14:24:06Z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2016-05-13T00:00:00Z</vt:filetime>
  </property>
  <property fmtid="{D5CDD505-2E9C-101B-9397-08002B2CF9AE}" pid="3" name="LastSaved">
    <vt:filetime>2016-05-18T00:00:00Z</vt:filetime>
  </property>
</Properties>
</file>